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370" r:id="rId3"/>
    <p:sldId id="399" r:id="rId4"/>
    <p:sldId id="380" r:id="rId5"/>
    <p:sldId id="523" r:id="rId6"/>
    <p:sldId id="419" r:id="rId7"/>
    <p:sldId id="401" r:id="rId8"/>
    <p:sldId id="391" r:id="rId9"/>
    <p:sldId id="390" r:id="rId10"/>
    <p:sldId id="389" r:id="rId11"/>
    <p:sldId id="547" r:id="rId12"/>
    <p:sldId id="392" r:id="rId13"/>
    <p:sldId id="393" r:id="rId14"/>
    <p:sldId id="522" r:id="rId15"/>
    <p:sldId id="395" r:id="rId16"/>
    <p:sldId id="383" r:id="rId17"/>
    <p:sldId id="396" r:id="rId18"/>
    <p:sldId id="402" r:id="rId19"/>
    <p:sldId id="403" r:id="rId20"/>
    <p:sldId id="342" r:id="rId21"/>
    <p:sldId id="405" r:id="rId22"/>
    <p:sldId id="548" r:id="rId23"/>
    <p:sldId id="409" r:id="rId24"/>
    <p:sldId id="526" r:id="rId25"/>
    <p:sldId id="542" r:id="rId26"/>
    <p:sldId id="407" r:id="rId27"/>
    <p:sldId id="418" r:id="rId28"/>
    <p:sldId id="406" r:id="rId29"/>
    <p:sldId id="412" r:id="rId30"/>
    <p:sldId id="509" r:id="rId31"/>
    <p:sldId id="527" r:id="rId32"/>
    <p:sldId id="560" r:id="rId33"/>
    <p:sldId id="538" r:id="rId34"/>
    <p:sldId id="558" r:id="rId35"/>
    <p:sldId id="556" r:id="rId36"/>
    <p:sldId id="535" r:id="rId37"/>
    <p:sldId id="539" r:id="rId38"/>
    <p:sldId id="534" r:id="rId39"/>
    <p:sldId id="559" r:id="rId40"/>
    <p:sldId id="493" r:id="rId41"/>
    <p:sldId id="414" r:id="rId42"/>
    <p:sldId id="561" r:id="rId43"/>
    <p:sldId id="562" r:id="rId44"/>
    <p:sldId id="431" r:id="rId45"/>
    <p:sldId id="433" r:id="rId46"/>
    <p:sldId id="435" r:id="rId47"/>
    <p:sldId id="436" r:id="rId48"/>
    <p:sldId id="438" r:id="rId49"/>
    <p:sldId id="423" r:id="rId50"/>
    <p:sldId id="425" r:id="rId51"/>
    <p:sldId id="426" r:id="rId52"/>
    <p:sldId id="427" r:id="rId53"/>
    <p:sldId id="441" r:id="rId54"/>
    <p:sldId id="443" r:id="rId55"/>
    <p:sldId id="445" r:id="rId56"/>
    <p:sldId id="446" r:id="rId57"/>
    <p:sldId id="515" r:id="rId58"/>
    <p:sldId id="516" r:id="rId59"/>
    <p:sldId id="517" r:id="rId60"/>
    <p:sldId id="518" r:id="rId61"/>
    <p:sldId id="519" r:id="rId62"/>
    <p:sldId id="520" r:id="rId63"/>
    <p:sldId id="521" r:id="rId64"/>
    <p:sldId id="551" r:id="rId65"/>
    <p:sldId id="550" r:id="rId66"/>
    <p:sldId id="469" r:id="rId67"/>
    <p:sldId id="510" r:id="rId68"/>
    <p:sldId id="577" r:id="rId69"/>
    <p:sldId id="307" r:id="rId70"/>
    <p:sldId id="571" r:id="rId71"/>
    <p:sldId id="575" r:id="rId72"/>
    <p:sldId id="574" r:id="rId73"/>
    <p:sldId id="576" r:id="rId74"/>
    <p:sldId id="573" r:id="rId75"/>
    <p:sldId id="346" r:id="rId76"/>
    <p:sldId id="564" r:id="rId77"/>
    <p:sldId id="311" r:id="rId78"/>
    <p:sldId id="345" r:id="rId79"/>
    <p:sldId id="347" r:id="rId80"/>
    <p:sldId id="568" r:id="rId81"/>
    <p:sldId id="567" r:id="rId82"/>
    <p:sldId id="565" r:id="rId83"/>
    <p:sldId id="569" r:id="rId84"/>
    <p:sldId id="477" r:id="rId85"/>
    <p:sldId id="359" r:id="rId86"/>
    <p:sldId id="483" r:id="rId87"/>
    <p:sldId id="498" r:id="rId88"/>
    <p:sldId id="499" r:id="rId89"/>
    <p:sldId id="496" r:id="rId90"/>
    <p:sldId id="504" r:id="rId91"/>
    <p:sldId id="505" r:id="rId92"/>
    <p:sldId id="502" r:id="rId93"/>
    <p:sldId id="503" r:id="rId94"/>
    <p:sldId id="507" r:id="rId95"/>
    <p:sldId id="362" r:id="rId96"/>
    <p:sldId id="508" r:id="rId97"/>
    <p:sldId id="506" r:id="rId98"/>
    <p:sldId id="363" r:id="rId99"/>
    <p:sldId id="513" r:id="rId100"/>
    <p:sldId id="563" r:id="rId101"/>
    <p:sldId id="264" r:id="rId102"/>
    <p:sldId id="545" r:id="rId103"/>
    <p:sldId id="325" r:id="rId104"/>
    <p:sldId id="329" r:id="rId105"/>
    <p:sldId id="327" r:id="rId106"/>
    <p:sldId id="578" r:id="rId10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FF"/>
    <a:srgbClr val="0D97FF"/>
    <a:srgbClr val="3B94F5"/>
    <a:srgbClr val="F7FDC3"/>
    <a:srgbClr val="FAFED6"/>
    <a:srgbClr val="41719C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8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3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110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viewProps" Target="viewProps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A7DD-28BF-4BD8-9918-02FA28ECB11F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5D57-6411-4811-BDB5-42094E2DA9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83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A7DD-28BF-4BD8-9918-02FA28ECB11F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5D57-6411-4811-BDB5-42094E2DA9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319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A7DD-28BF-4BD8-9918-02FA28ECB11F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5D57-6411-4811-BDB5-42094E2DA9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23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2B3BC-9A64-418A-8B6E-94694B66102C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5F2F-A89F-4A26-998A-D31AF68E29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4440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2B3BC-9A64-418A-8B6E-94694B66102C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5F2F-A89F-4A26-998A-D31AF68E29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316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2B3BC-9A64-418A-8B6E-94694B66102C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5F2F-A89F-4A26-998A-D31AF68E29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2631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2B3BC-9A64-418A-8B6E-94694B66102C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5F2F-A89F-4A26-998A-D31AF68E29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2069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2B3BC-9A64-418A-8B6E-94694B66102C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5F2F-A89F-4A26-998A-D31AF68E29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2983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2B3BC-9A64-418A-8B6E-94694B66102C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5F2F-A89F-4A26-998A-D31AF68E29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8724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2B3BC-9A64-418A-8B6E-94694B66102C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5F2F-A89F-4A26-998A-D31AF68E29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30990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2B3BC-9A64-418A-8B6E-94694B66102C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5F2F-A89F-4A26-998A-D31AF68E29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0649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A7DD-28BF-4BD8-9918-02FA28ECB11F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5D57-6411-4811-BDB5-42094E2DA9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701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2B3BC-9A64-418A-8B6E-94694B66102C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5F2F-A89F-4A26-998A-D31AF68E29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7640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2B3BC-9A64-418A-8B6E-94694B66102C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5F2F-A89F-4A26-998A-D31AF68E29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99449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2B3BC-9A64-418A-8B6E-94694B66102C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5F2F-A89F-4A26-998A-D31AF68E29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5451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A7DD-28BF-4BD8-9918-02FA28ECB11F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5D57-6411-4811-BDB5-42094E2DA9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974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A7DD-28BF-4BD8-9918-02FA28ECB11F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5D57-6411-4811-BDB5-42094E2DA9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759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A7DD-28BF-4BD8-9918-02FA28ECB11F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5D57-6411-4811-BDB5-42094E2DA9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257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A7DD-28BF-4BD8-9918-02FA28ECB11F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5D57-6411-4811-BDB5-42094E2DA9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366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A7DD-28BF-4BD8-9918-02FA28ECB11F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5D57-6411-4811-BDB5-42094E2DA9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675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A7DD-28BF-4BD8-9918-02FA28ECB11F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5D57-6411-4811-BDB5-42094E2DA9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891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5A7DD-28BF-4BD8-9918-02FA28ECB11F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5D57-6411-4811-BDB5-42094E2DA9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692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5A7DD-28BF-4BD8-9918-02FA28ECB11F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15D57-6411-4811-BDB5-42094E2DA9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2B3BC-9A64-418A-8B6E-94694B66102C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55F2F-A89F-4A26-998A-D31AF68E29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1146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8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8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8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gif"/><Relationship Id="rId4" Type="http://schemas.openxmlformats.org/officeDocument/2006/relationships/image" Target="../media/image7.png"/><Relationship Id="rId9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4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39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4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4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38.png"/><Relationship Id="rId4" Type="http://schemas.openxmlformats.org/officeDocument/2006/relationships/image" Target="../media/image3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38.png"/><Relationship Id="rId4" Type="http://schemas.openxmlformats.org/officeDocument/2006/relationships/image" Target="../media/image3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38.png"/><Relationship Id="rId4" Type="http://schemas.openxmlformats.org/officeDocument/2006/relationships/image" Target="../media/image3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9.png"/><Relationship Id="rId4" Type="http://schemas.openxmlformats.org/officeDocument/2006/relationships/image" Target="../media/image4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4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4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4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38.png"/><Relationship Id="rId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38.png"/><Relationship Id="rId4" Type="http://schemas.openxmlformats.org/officeDocument/2006/relationships/image" Target="../media/image3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38.png"/><Relationship Id="rId4" Type="http://schemas.openxmlformats.org/officeDocument/2006/relationships/image" Target="../media/image3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9.png"/><Relationship Id="rId4" Type="http://schemas.openxmlformats.org/officeDocument/2006/relationships/image" Target="../media/image4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3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9.png"/><Relationship Id="rId4" Type="http://schemas.openxmlformats.org/officeDocument/2006/relationships/image" Target="../media/image4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gif"/><Relationship Id="rId3" Type="http://schemas.openxmlformats.org/officeDocument/2006/relationships/image" Target="../media/image43.gif"/><Relationship Id="rId7" Type="http://schemas.openxmlformats.org/officeDocument/2006/relationships/image" Target="../media/image13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g"/><Relationship Id="rId5" Type="http://schemas.openxmlformats.org/officeDocument/2006/relationships/image" Target="../media/image44.jpg"/><Relationship Id="rId4" Type="http://schemas.openxmlformats.org/officeDocument/2006/relationships/image" Target="../media/image45.gi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kstvak 22">
            <a:extLst>
              <a:ext uri="{FF2B5EF4-FFF2-40B4-BE49-F238E27FC236}">
                <a16:creationId xmlns:a16="http://schemas.microsoft.com/office/drawing/2014/main" id="{86CEA9E5-F8DC-4A25-9BC4-3723B67F5A96}"/>
              </a:ext>
            </a:extLst>
          </p:cNvPr>
          <p:cNvSpPr txBox="1"/>
          <p:nvPr/>
        </p:nvSpPr>
        <p:spPr>
          <a:xfrm>
            <a:off x="177800" y="203200"/>
            <a:ext cx="911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Polymeren</a:t>
            </a:r>
          </a:p>
        </p:txBody>
      </p:sp>
    </p:spTree>
    <p:extLst>
      <p:ext uri="{BB962C8B-B14F-4D97-AF65-F5344CB8AC3E}">
        <p14:creationId xmlns:p14="http://schemas.microsoft.com/office/powerpoint/2010/main" val="191261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ep 17">
            <a:extLst>
              <a:ext uri="{FF2B5EF4-FFF2-40B4-BE49-F238E27FC236}">
                <a16:creationId xmlns:a16="http://schemas.microsoft.com/office/drawing/2014/main" id="{D9FBE729-C6B5-14C3-8BFA-5C50373002E2}"/>
              </a:ext>
            </a:extLst>
          </p:cNvPr>
          <p:cNvGrpSpPr/>
          <p:nvPr/>
        </p:nvGrpSpPr>
        <p:grpSpPr>
          <a:xfrm>
            <a:off x="-249300" y="-1458503"/>
            <a:ext cx="9584702" cy="9144002"/>
            <a:chOff x="-249300" y="-1458503"/>
            <a:chExt cx="9584702" cy="9144002"/>
          </a:xfrm>
        </p:grpSpPr>
        <p:grpSp>
          <p:nvGrpSpPr>
            <p:cNvPr id="3" name="Groep 2">
              <a:extLst>
                <a:ext uri="{FF2B5EF4-FFF2-40B4-BE49-F238E27FC236}">
                  <a16:creationId xmlns:a16="http://schemas.microsoft.com/office/drawing/2014/main" id="{8D2B67CE-DBE0-457E-86F7-36C8BAE608EE}"/>
                </a:ext>
              </a:extLst>
            </p:cNvPr>
            <p:cNvGrpSpPr/>
            <p:nvPr/>
          </p:nvGrpSpPr>
          <p:grpSpPr>
            <a:xfrm>
              <a:off x="0" y="506231"/>
              <a:ext cx="9144002" cy="1616208"/>
              <a:chOff x="0" y="4108782"/>
              <a:chExt cx="9144002" cy="1616208"/>
            </a:xfrm>
          </p:grpSpPr>
          <p:pic>
            <p:nvPicPr>
              <p:cNvPr id="4" name="Afbeelding 3">
                <a:extLst>
                  <a:ext uri="{FF2B5EF4-FFF2-40B4-BE49-F238E27FC236}">
                    <a16:creationId xmlns:a16="http://schemas.microsoft.com/office/drawing/2014/main" id="{866E6DE8-352B-4586-95E8-4F205AC721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5" name="Afbeelding 4">
                <a:extLst>
                  <a:ext uri="{FF2B5EF4-FFF2-40B4-BE49-F238E27FC236}">
                    <a16:creationId xmlns:a16="http://schemas.microsoft.com/office/drawing/2014/main" id="{C25EC601-A5A9-41DA-B43F-A91B5D58E7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939753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6" name="Afbeelding 5">
                <a:extLst>
                  <a:ext uri="{FF2B5EF4-FFF2-40B4-BE49-F238E27FC236}">
                    <a16:creationId xmlns:a16="http://schemas.microsoft.com/office/drawing/2014/main" id="{1E1881D6-4891-4015-B71A-540F1273E1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9509" y="4108782"/>
                <a:ext cx="3264493" cy="1178482"/>
              </a:xfrm>
              <a:prstGeom prst="rect">
                <a:avLst/>
              </a:prstGeom>
            </p:spPr>
          </p:pic>
        </p:grpSp>
        <p:grpSp>
          <p:nvGrpSpPr>
            <p:cNvPr id="7" name="Groep 6">
              <a:extLst>
                <a:ext uri="{FF2B5EF4-FFF2-40B4-BE49-F238E27FC236}">
                  <a16:creationId xmlns:a16="http://schemas.microsoft.com/office/drawing/2014/main" id="{056A1B6F-7215-4050-8248-723F2F0DC96A}"/>
                </a:ext>
              </a:extLst>
            </p:cNvPr>
            <p:cNvGrpSpPr/>
            <p:nvPr/>
          </p:nvGrpSpPr>
          <p:grpSpPr>
            <a:xfrm rot="11408376">
              <a:off x="-105024" y="2260389"/>
              <a:ext cx="9303868" cy="1616208"/>
              <a:chOff x="0" y="4108782"/>
              <a:chExt cx="9144002" cy="1616208"/>
            </a:xfrm>
          </p:grpSpPr>
          <p:pic>
            <p:nvPicPr>
              <p:cNvPr id="8" name="Afbeelding 7">
                <a:extLst>
                  <a:ext uri="{FF2B5EF4-FFF2-40B4-BE49-F238E27FC236}">
                    <a16:creationId xmlns:a16="http://schemas.microsoft.com/office/drawing/2014/main" id="{6762F079-193A-41DF-9D3A-1BCC8EBFE7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9" name="Afbeelding 8">
                <a:extLst>
                  <a:ext uri="{FF2B5EF4-FFF2-40B4-BE49-F238E27FC236}">
                    <a16:creationId xmlns:a16="http://schemas.microsoft.com/office/drawing/2014/main" id="{F55FF5BB-EA46-4CF9-ABAF-B05F8B60A5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939753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10" name="Afbeelding 9">
                <a:extLst>
                  <a:ext uri="{FF2B5EF4-FFF2-40B4-BE49-F238E27FC236}">
                    <a16:creationId xmlns:a16="http://schemas.microsoft.com/office/drawing/2014/main" id="{800002DA-1EFC-4F30-9596-A17506BAD0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9509" y="4108782"/>
                <a:ext cx="3264493" cy="1178482"/>
              </a:xfrm>
              <a:prstGeom prst="rect">
                <a:avLst/>
              </a:prstGeom>
            </p:spPr>
          </p:pic>
        </p:grpSp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33E38AB4-CF45-465B-A06E-78D202F3A7CB}"/>
                </a:ext>
              </a:extLst>
            </p:cNvPr>
            <p:cNvGrpSpPr/>
            <p:nvPr/>
          </p:nvGrpSpPr>
          <p:grpSpPr>
            <a:xfrm>
              <a:off x="-10585" y="-302083"/>
              <a:ext cx="7914673" cy="6410226"/>
              <a:chOff x="-10585" y="-302083"/>
              <a:chExt cx="7914673" cy="6410226"/>
            </a:xfrm>
          </p:grpSpPr>
          <p:grpSp>
            <p:nvGrpSpPr>
              <p:cNvPr id="12" name="Groep 11">
                <a:extLst>
                  <a:ext uri="{FF2B5EF4-FFF2-40B4-BE49-F238E27FC236}">
                    <a16:creationId xmlns:a16="http://schemas.microsoft.com/office/drawing/2014/main" id="{E2F85D0A-6980-406F-92B2-7DF458219E41}"/>
                  </a:ext>
                </a:extLst>
              </p:cNvPr>
              <p:cNvGrpSpPr/>
              <p:nvPr/>
            </p:nvGrpSpPr>
            <p:grpSpPr>
              <a:xfrm rot="11623095" flipV="1">
                <a:off x="-10585" y="3053572"/>
                <a:ext cx="7227768" cy="3054571"/>
                <a:chOff x="1916234" y="3160212"/>
                <a:chExt cx="7227768" cy="2564778"/>
              </a:xfrm>
            </p:grpSpPr>
            <p:pic>
              <p:nvPicPr>
                <p:cNvPr id="15" name="Afbeelding 14">
                  <a:extLst>
                    <a:ext uri="{FF2B5EF4-FFF2-40B4-BE49-F238E27FC236}">
                      <a16:creationId xmlns:a16="http://schemas.microsoft.com/office/drawing/2014/main" id="{C8C136FA-4A0D-4767-9A45-4601DD853DA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141"/>
                <a:stretch/>
              </p:blipFill>
              <p:spPr>
                <a:xfrm rot="15277337">
                  <a:off x="1468691" y="3607755"/>
                  <a:ext cx="2298621" cy="1403535"/>
                </a:xfrm>
                <a:prstGeom prst="rect">
                  <a:avLst/>
                </a:prstGeom>
              </p:spPr>
            </p:pic>
            <p:pic>
              <p:nvPicPr>
                <p:cNvPr id="16" name="Afbeelding 15">
                  <a:extLst>
                    <a:ext uri="{FF2B5EF4-FFF2-40B4-BE49-F238E27FC236}">
                      <a16:creationId xmlns:a16="http://schemas.microsoft.com/office/drawing/2014/main" id="{882C3722-0D1C-411C-A54B-1464014B1A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2939753" y="4546508"/>
                  <a:ext cx="3264493" cy="1178482"/>
                </a:xfrm>
                <a:prstGeom prst="rect">
                  <a:avLst/>
                </a:prstGeom>
              </p:spPr>
            </p:pic>
            <p:pic>
              <p:nvPicPr>
                <p:cNvPr id="17" name="Afbeelding 16">
                  <a:extLst>
                    <a:ext uri="{FF2B5EF4-FFF2-40B4-BE49-F238E27FC236}">
                      <a16:creationId xmlns:a16="http://schemas.microsoft.com/office/drawing/2014/main" id="{B6F540CF-6F1C-413B-919F-5E75407A4E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79509" y="4108782"/>
                  <a:ext cx="3264493" cy="1178482"/>
                </a:xfrm>
                <a:prstGeom prst="rect">
                  <a:avLst/>
                </a:prstGeom>
              </p:spPr>
            </p:pic>
          </p:grpSp>
          <p:pic>
            <p:nvPicPr>
              <p:cNvPr id="13" name="Afbeelding 12">
                <a:extLst>
                  <a:ext uri="{FF2B5EF4-FFF2-40B4-BE49-F238E27FC236}">
                    <a16:creationId xmlns:a16="http://schemas.microsoft.com/office/drawing/2014/main" id="{ED1DB19C-E746-4472-B001-E939515155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924540" flipV="1">
                <a:off x="5570074" y="1747215"/>
                <a:ext cx="3264493" cy="1403535"/>
              </a:xfrm>
              <a:prstGeom prst="rect">
                <a:avLst/>
              </a:prstGeom>
            </p:spPr>
          </p:pic>
          <p:pic>
            <p:nvPicPr>
              <p:cNvPr id="14" name="Afbeelding 13">
                <a:extLst>
                  <a:ext uri="{FF2B5EF4-FFF2-40B4-BE49-F238E27FC236}">
                    <a16:creationId xmlns:a16="http://schemas.microsoft.com/office/drawing/2014/main" id="{0B45B73B-3A02-4494-BCCF-3DF3CA732F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2036306" flipV="1">
                <a:off x="4090774" y="-302083"/>
                <a:ext cx="3264493" cy="1403535"/>
              </a:xfrm>
              <a:prstGeom prst="rect">
                <a:avLst/>
              </a:prstGeom>
            </p:spPr>
          </p:pic>
        </p:grpSp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id="{51677D1E-C4AE-4E8E-B3D8-A7746351F43D}"/>
                </a:ext>
              </a:extLst>
            </p:cNvPr>
            <p:cNvGrpSpPr/>
            <p:nvPr/>
          </p:nvGrpSpPr>
          <p:grpSpPr>
            <a:xfrm rot="10800000">
              <a:off x="3030709" y="3977086"/>
              <a:ext cx="6304693" cy="3054571"/>
              <a:chOff x="1701529" y="3259521"/>
              <a:chExt cx="6304693" cy="3054571"/>
            </a:xfrm>
          </p:grpSpPr>
          <p:grpSp>
            <p:nvGrpSpPr>
              <p:cNvPr id="23" name="Groep 22">
                <a:extLst>
                  <a:ext uri="{FF2B5EF4-FFF2-40B4-BE49-F238E27FC236}">
                    <a16:creationId xmlns:a16="http://schemas.microsoft.com/office/drawing/2014/main" id="{81FBD7A1-13A3-4A09-9616-BAE861A97127}"/>
                  </a:ext>
                </a:extLst>
              </p:cNvPr>
              <p:cNvGrpSpPr/>
              <p:nvPr/>
            </p:nvGrpSpPr>
            <p:grpSpPr>
              <a:xfrm rot="11623095" flipV="1">
                <a:off x="1701529" y="3259521"/>
                <a:ext cx="5490880" cy="3054571"/>
                <a:chOff x="1916234" y="3160212"/>
                <a:chExt cx="5490880" cy="2564778"/>
              </a:xfrm>
            </p:grpSpPr>
            <p:pic>
              <p:nvPicPr>
                <p:cNvPr id="26" name="Afbeelding 25">
                  <a:extLst>
                    <a:ext uri="{FF2B5EF4-FFF2-40B4-BE49-F238E27FC236}">
                      <a16:creationId xmlns:a16="http://schemas.microsoft.com/office/drawing/2014/main" id="{B2679577-6962-4E5A-B518-9B546F24FA0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141"/>
                <a:stretch/>
              </p:blipFill>
              <p:spPr>
                <a:xfrm rot="15277337">
                  <a:off x="1468691" y="3607755"/>
                  <a:ext cx="2298621" cy="1403535"/>
                </a:xfrm>
                <a:prstGeom prst="rect">
                  <a:avLst/>
                </a:prstGeom>
              </p:spPr>
            </p:pic>
            <p:pic>
              <p:nvPicPr>
                <p:cNvPr id="27" name="Afbeelding 26">
                  <a:extLst>
                    <a:ext uri="{FF2B5EF4-FFF2-40B4-BE49-F238E27FC236}">
                      <a16:creationId xmlns:a16="http://schemas.microsoft.com/office/drawing/2014/main" id="{85E40683-2454-4CF8-A32E-D5A751D567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2939753" y="4546508"/>
                  <a:ext cx="3264493" cy="1178482"/>
                </a:xfrm>
                <a:prstGeom prst="rect">
                  <a:avLst/>
                </a:prstGeom>
              </p:spPr>
            </p:pic>
            <p:pic>
              <p:nvPicPr>
                <p:cNvPr id="28" name="Afbeelding 27">
                  <a:extLst>
                    <a:ext uri="{FF2B5EF4-FFF2-40B4-BE49-F238E27FC236}">
                      <a16:creationId xmlns:a16="http://schemas.microsoft.com/office/drawing/2014/main" id="{252B3560-0836-447D-ADD9-2FE0EC8E40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3205"/>
                <a:stretch/>
              </p:blipFill>
              <p:spPr>
                <a:xfrm>
                  <a:off x="5879509" y="4108783"/>
                  <a:ext cx="1527605" cy="1178482"/>
                </a:xfrm>
                <a:prstGeom prst="rect">
                  <a:avLst/>
                </a:prstGeom>
              </p:spPr>
            </p:pic>
          </p:grpSp>
          <p:pic>
            <p:nvPicPr>
              <p:cNvPr id="24" name="Afbeelding 23">
                <a:extLst>
                  <a:ext uri="{FF2B5EF4-FFF2-40B4-BE49-F238E27FC236}">
                    <a16:creationId xmlns:a16="http://schemas.microsoft.com/office/drawing/2014/main" id="{9EFA307A-1BE3-472B-945C-4D2D5D49F9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8175"/>
              <a:stretch/>
            </p:blipFill>
            <p:spPr>
              <a:xfrm rot="15924540" flipV="1">
                <a:off x="6948223" y="3019135"/>
                <a:ext cx="712464" cy="1403535"/>
              </a:xfrm>
              <a:prstGeom prst="rect">
                <a:avLst/>
              </a:prstGeom>
            </p:spPr>
          </p:pic>
        </p:grpSp>
        <p:grpSp>
          <p:nvGrpSpPr>
            <p:cNvPr id="29" name="Groep 28">
              <a:extLst>
                <a:ext uri="{FF2B5EF4-FFF2-40B4-BE49-F238E27FC236}">
                  <a16:creationId xmlns:a16="http://schemas.microsoft.com/office/drawing/2014/main" id="{9FD070EE-8BE6-47B8-9717-0F8010E52E0A}"/>
                </a:ext>
              </a:extLst>
            </p:cNvPr>
            <p:cNvGrpSpPr/>
            <p:nvPr/>
          </p:nvGrpSpPr>
          <p:grpSpPr>
            <a:xfrm rot="18994487">
              <a:off x="-249300" y="2551436"/>
              <a:ext cx="9527303" cy="1616208"/>
              <a:chOff x="0" y="4108782"/>
              <a:chExt cx="9144002" cy="1616208"/>
            </a:xfrm>
          </p:grpSpPr>
          <p:pic>
            <p:nvPicPr>
              <p:cNvPr id="30" name="Afbeelding 29">
                <a:extLst>
                  <a:ext uri="{FF2B5EF4-FFF2-40B4-BE49-F238E27FC236}">
                    <a16:creationId xmlns:a16="http://schemas.microsoft.com/office/drawing/2014/main" id="{CDB87D40-2D95-4766-B7CB-370AED00CD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31" name="Afbeelding 30">
                <a:extLst>
                  <a:ext uri="{FF2B5EF4-FFF2-40B4-BE49-F238E27FC236}">
                    <a16:creationId xmlns:a16="http://schemas.microsoft.com/office/drawing/2014/main" id="{9D8FDA9D-BF17-4B15-AA16-460EE1098B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939753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32" name="Afbeelding 31">
                <a:extLst>
                  <a:ext uri="{FF2B5EF4-FFF2-40B4-BE49-F238E27FC236}">
                    <a16:creationId xmlns:a16="http://schemas.microsoft.com/office/drawing/2014/main" id="{07719905-D970-43D0-B5B3-04A47018BA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9509" y="4108782"/>
                <a:ext cx="3264493" cy="1178482"/>
              </a:xfrm>
              <a:prstGeom prst="rect">
                <a:avLst/>
              </a:prstGeom>
            </p:spPr>
          </p:pic>
        </p:grpSp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37F3E0BC-7B39-4027-8143-E01B1A17AD7D}"/>
                </a:ext>
              </a:extLst>
            </p:cNvPr>
            <p:cNvGrpSpPr/>
            <p:nvPr/>
          </p:nvGrpSpPr>
          <p:grpSpPr>
            <a:xfrm rot="17152026">
              <a:off x="-3776420" y="2305394"/>
              <a:ext cx="9144002" cy="1616208"/>
              <a:chOff x="0" y="4108782"/>
              <a:chExt cx="9144002" cy="1616208"/>
            </a:xfrm>
          </p:grpSpPr>
          <p:pic>
            <p:nvPicPr>
              <p:cNvPr id="34" name="Afbeelding 33">
                <a:extLst>
                  <a:ext uri="{FF2B5EF4-FFF2-40B4-BE49-F238E27FC236}">
                    <a16:creationId xmlns:a16="http://schemas.microsoft.com/office/drawing/2014/main" id="{D2975672-64D2-42CA-AC8E-A1F277AC23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35" name="Afbeelding 34">
                <a:extLst>
                  <a:ext uri="{FF2B5EF4-FFF2-40B4-BE49-F238E27FC236}">
                    <a16:creationId xmlns:a16="http://schemas.microsoft.com/office/drawing/2014/main" id="{271A0661-3EAF-4E2A-8C5C-E9FFD4F349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939753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36" name="Afbeelding 35">
                <a:extLst>
                  <a:ext uri="{FF2B5EF4-FFF2-40B4-BE49-F238E27FC236}">
                    <a16:creationId xmlns:a16="http://schemas.microsoft.com/office/drawing/2014/main" id="{8CE92310-1AE0-4E45-B8A5-4B1C3C28A9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9509" y="4108782"/>
                <a:ext cx="3264493" cy="1178482"/>
              </a:xfrm>
              <a:prstGeom prst="rect">
                <a:avLst/>
              </a:prstGeom>
            </p:spPr>
          </p:pic>
        </p:grpSp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87F63065-82C1-4AC6-8864-8856206A4415}"/>
                </a:ext>
              </a:extLst>
            </p:cNvPr>
            <p:cNvSpPr/>
            <p:nvPr/>
          </p:nvSpPr>
          <p:spPr>
            <a:xfrm rot="1339951">
              <a:off x="5032433" y="3880630"/>
              <a:ext cx="512284" cy="1736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id="{7B6C49E2-907D-4F60-BF70-2FB22B980595}"/>
                </a:ext>
              </a:extLst>
            </p:cNvPr>
            <p:cNvSpPr/>
            <p:nvPr/>
          </p:nvSpPr>
          <p:spPr>
            <a:xfrm rot="1339951">
              <a:off x="5530686" y="6252878"/>
              <a:ext cx="512284" cy="1736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6247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67780" y="79252"/>
            <a:ext cx="9034943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Polymeren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Thermoplasten: worden zacht bij verwarmen. Losse polymeerketens.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Vervormbaar:                   	De polymeerketens kunnen van elkaar loskomen bij verwarmen.	         		                        	Een thermoplast wordt soepeler door het toevoegen van </a:t>
            </a:r>
            <a:r>
              <a:rPr kumimoji="0" lang="nl-NL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weekmakers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Minder vervormbaar:	Als de polymeerketens parallel aan elkaar liggen. De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vanderwaals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		binding is dan sterker.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                	Als de polymeerketens onderling waterstofbruggen kunnen vormen.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Geleiding:                         	Polymeerketens met om en om enkele en dubbele bindingen.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Thermoharders: blijven hard bij verwarmen. Netwerkpolymeer.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Hard	                			In de netwerkstructuur zijn alle atomen met elkaar verbonden door 				                  atoombindingen.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Thermoplasten kunnen worden omgezet in thermoharders.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Als er tussen de polymeerketens </a:t>
            </a:r>
            <a:r>
              <a:rPr kumimoji="0" lang="nl-NL" sz="18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crosslinks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ontstaan:  in de ketenmoleculen zijn dubbele bindingen aanwezig (dubbele bindingen kunnen openspringen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o.i.v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uv-straling) of als er reacties tussen de zijgroepen van de ketenmoleculen plaatsvinden.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Polymeren kunnen door uv-licht ook degraderen door het verbreken van met name dubbele bindingen.</a:t>
            </a:r>
          </a:p>
        </p:txBody>
      </p:sp>
    </p:spTree>
    <p:extLst>
      <p:ext uri="{BB962C8B-B14F-4D97-AF65-F5344CB8AC3E}">
        <p14:creationId xmlns:p14="http://schemas.microsoft.com/office/powerpoint/2010/main" val="3086734086"/>
      </p:ext>
    </p:extLst>
  </p:cSld>
  <p:clrMapOvr>
    <a:masterClrMapping/>
  </p:clrMapOvr>
  <p:transition spd="slow">
    <p:fade thruBlk="1"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ep 13">
            <a:extLst>
              <a:ext uri="{FF2B5EF4-FFF2-40B4-BE49-F238E27FC236}">
                <a16:creationId xmlns:a16="http://schemas.microsoft.com/office/drawing/2014/main" id="{BD0495E0-3894-CB59-D65D-248A9A84E794}"/>
              </a:ext>
            </a:extLst>
          </p:cNvPr>
          <p:cNvGrpSpPr/>
          <p:nvPr/>
        </p:nvGrpSpPr>
        <p:grpSpPr>
          <a:xfrm>
            <a:off x="-2" y="506231"/>
            <a:ext cx="9144004" cy="2727342"/>
            <a:chOff x="-2" y="506231"/>
            <a:chExt cx="9144004" cy="2727342"/>
          </a:xfrm>
        </p:grpSpPr>
        <p:grpSp>
          <p:nvGrpSpPr>
            <p:cNvPr id="2" name="Groep 1">
              <a:extLst>
                <a:ext uri="{FF2B5EF4-FFF2-40B4-BE49-F238E27FC236}">
                  <a16:creationId xmlns:a16="http://schemas.microsoft.com/office/drawing/2014/main" id="{07A5E03B-7CD5-F62E-8908-D31D66BBFC43}"/>
                </a:ext>
              </a:extLst>
            </p:cNvPr>
            <p:cNvGrpSpPr/>
            <p:nvPr/>
          </p:nvGrpSpPr>
          <p:grpSpPr>
            <a:xfrm>
              <a:off x="0" y="506231"/>
              <a:ext cx="9144002" cy="1616208"/>
              <a:chOff x="0" y="4108782"/>
              <a:chExt cx="9144002" cy="1616208"/>
            </a:xfrm>
          </p:grpSpPr>
          <p:pic>
            <p:nvPicPr>
              <p:cNvPr id="3" name="Afbeelding 2">
                <a:extLst>
                  <a:ext uri="{FF2B5EF4-FFF2-40B4-BE49-F238E27FC236}">
                    <a16:creationId xmlns:a16="http://schemas.microsoft.com/office/drawing/2014/main" id="{86EDB352-47CE-5949-1D46-E6D117116D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4" name="Afbeelding 3">
                <a:extLst>
                  <a:ext uri="{FF2B5EF4-FFF2-40B4-BE49-F238E27FC236}">
                    <a16:creationId xmlns:a16="http://schemas.microsoft.com/office/drawing/2014/main" id="{4DF88D7E-7334-4EF0-6C5F-E26C380E47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939753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5" name="Afbeelding 4">
                <a:extLst>
                  <a:ext uri="{FF2B5EF4-FFF2-40B4-BE49-F238E27FC236}">
                    <a16:creationId xmlns:a16="http://schemas.microsoft.com/office/drawing/2014/main" id="{ED7E5DEE-928B-DD46-B467-77E1E27131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9509" y="4108782"/>
                <a:ext cx="3264493" cy="1178482"/>
              </a:xfrm>
              <a:prstGeom prst="rect">
                <a:avLst/>
              </a:prstGeom>
            </p:spPr>
          </p:pic>
        </p:grpSp>
        <p:grpSp>
          <p:nvGrpSpPr>
            <p:cNvPr id="6" name="Groep 5">
              <a:extLst>
                <a:ext uri="{FF2B5EF4-FFF2-40B4-BE49-F238E27FC236}">
                  <a16:creationId xmlns:a16="http://schemas.microsoft.com/office/drawing/2014/main" id="{4803638A-29D4-2722-0619-9B97634837D5}"/>
                </a:ext>
              </a:extLst>
            </p:cNvPr>
            <p:cNvGrpSpPr/>
            <p:nvPr/>
          </p:nvGrpSpPr>
          <p:grpSpPr>
            <a:xfrm>
              <a:off x="-2" y="1095472"/>
              <a:ext cx="9144002" cy="1616208"/>
              <a:chOff x="0" y="4108782"/>
              <a:chExt cx="9144002" cy="1616208"/>
            </a:xfrm>
          </p:grpSpPr>
          <p:pic>
            <p:nvPicPr>
              <p:cNvPr id="7" name="Afbeelding 6">
                <a:extLst>
                  <a:ext uri="{FF2B5EF4-FFF2-40B4-BE49-F238E27FC236}">
                    <a16:creationId xmlns:a16="http://schemas.microsoft.com/office/drawing/2014/main" id="{4F63FFD9-2E1C-5A92-1CEB-7D994BDAB7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8" name="Afbeelding 7">
                <a:extLst>
                  <a:ext uri="{FF2B5EF4-FFF2-40B4-BE49-F238E27FC236}">
                    <a16:creationId xmlns:a16="http://schemas.microsoft.com/office/drawing/2014/main" id="{B4109F3C-A2ED-A38F-5F25-762DED876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939753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9" name="Afbeelding 8">
                <a:extLst>
                  <a:ext uri="{FF2B5EF4-FFF2-40B4-BE49-F238E27FC236}">
                    <a16:creationId xmlns:a16="http://schemas.microsoft.com/office/drawing/2014/main" id="{C625DB7A-FF02-D608-06F4-FDBFDBCBFF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9509" y="4108782"/>
                <a:ext cx="3264493" cy="1178482"/>
              </a:xfrm>
              <a:prstGeom prst="rect">
                <a:avLst/>
              </a:prstGeom>
            </p:spPr>
          </p:pic>
        </p:grpSp>
        <p:grpSp>
          <p:nvGrpSpPr>
            <p:cNvPr id="10" name="Groep 9">
              <a:extLst>
                <a:ext uri="{FF2B5EF4-FFF2-40B4-BE49-F238E27FC236}">
                  <a16:creationId xmlns:a16="http://schemas.microsoft.com/office/drawing/2014/main" id="{134B6AF2-2141-E548-6E87-D4219C46FF82}"/>
                </a:ext>
              </a:extLst>
            </p:cNvPr>
            <p:cNvGrpSpPr/>
            <p:nvPr/>
          </p:nvGrpSpPr>
          <p:grpSpPr>
            <a:xfrm>
              <a:off x="0" y="1617365"/>
              <a:ext cx="9144002" cy="1616208"/>
              <a:chOff x="0" y="4108782"/>
              <a:chExt cx="9144002" cy="1616208"/>
            </a:xfrm>
          </p:grpSpPr>
          <p:pic>
            <p:nvPicPr>
              <p:cNvPr id="11" name="Afbeelding 10">
                <a:extLst>
                  <a:ext uri="{FF2B5EF4-FFF2-40B4-BE49-F238E27FC236}">
                    <a16:creationId xmlns:a16="http://schemas.microsoft.com/office/drawing/2014/main" id="{704C304F-859D-5CC5-DB7C-CF7004F3A9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12" name="Afbeelding 11">
                <a:extLst>
                  <a:ext uri="{FF2B5EF4-FFF2-40B4-BE49-F238E27FC236}">
                    <a16:creationId xmlns:a16="http://schemas.microsoft.com/office/drawing/2014/main" id="{6B159B9C-3223-62A1-BFAD-5FB63B7DCF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939753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13" name="Afbeelding 12">
                <a:extLst>
                  <a:ext uri="{FF2B5EF4-FFF2-40B4-BE49-F238E27FC236}">
                    <a16:creationId xmlns:a16="http://schemas.microsoft.com/office/drawing/2014/main" id="{CCF53A68-91A6-1651-8F3F-2FF804A82D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9509" y="4108782"/>
                <a:ext cx="3264493" cy="1178482"/>
              </a:xfrm>
              <a:prstGeom prst="rect">
                <a:avLst/>
              </a:prstGeom>
            </p:spPr>
          </p:pic>
        </p:grpSp>
      </p:grpSp>
      <p:grpSp>
        <p:nvGrpSpPr>
          <p:cNvPr id="15" name="Groep 14">
            <a:extLst>
              <a:ext uri="{FF2B5EF4-FFF2-40B4-BE49-F238E27FC236}">
                <a16:creationId xmlns:a16="http://schemas.microsoft.com/office/drawing/2014/main" id="{6CD0C302-E59D-068A-7E4A-A64B16F5CA35}"/>
              </a:ext>
            </a:extLst>
          </p:cNvPr>
          <p:cNvGrpSpPr/>
          <p:nvPr/>
        </p:nvGrpSpPr>
        <p:grpSpPr>
          <a:xfrm>
            <a:off x="-4" y="2206606"/>
            <a:ext cx="9144002" cy="1616208"/>
            <a:chOff x="0" y="4108782"/>
            <a:chExt cx="9144002" cy="1616208"/>
          </a:xfrm>
        </p:grpSpPr>
        <p:pic>
          <p:nvPicPr>
            <p:cNvPr id="16" name="Afbeelding 15">
              <a:extLst>
                <a:ext uri="{FF2B5EF4-FFF2-40B4-BE49-F238E27FC236}">
                  <a16:creationId xmlns:a16="http://schemas.microsoft.com/office/drawing/2014/main" id="{EE5B6967-C969-A2D8-C806-CB0D5D32F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46508"/>
              <a:ext cx="3264493" cy="1178482"/>
            </a:xfrm>
            <a:prstGeom prst="rect">
              <a:avLst/>
            </a:prstGeom>
          </p:spPr>
        </p:pic>
        <p:pic>
          <p:nvPicPr>
            <p:cNvPr id="17" name="Afbeelding 16">
              <a:extLst>
                <a:ext uri="{FF2B5EF4-FFF2-40B4-BE49-F238E27FC236}">
                  <a16:creationId xmlns:a16="http://schemas.microsoft.com/office/drawing/2014/main" id="{B7F2D132-5C76-8396-547D-BB6576FC9F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939753" y="4546508"/>
              <a:ext cx="3264493" cy="1178482"/>
            </a:xfrm>
            <a:prstGeom prst="rect">
              <a:avLst/>
            </a:prstGeom>
          </p:spPr>
        </p:pic>
        <p:pic>
          <p:nvPicPr>
            <p:cNvPr id="18" name="Afbeelding 17">
              <a:extLst>
                <a:ext uri="{FF2B5EF4-FFF2-40B4-BE49-F238E27FC236}">
                  <a16:creationId xmlns:a16="http://schemas.microsoft.com/office/drawing/2014/main" id="{9B6807E1-5783-2401-4D18-149E3B4C16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9509" y="4108782"/>
              <a:ext cx="3264493" cy="1178482"/>
            </a:xfrm>
            <a:prstGeom prst="rect">
              <a:avLst/>
            </a:prstGeom>
          </p:spPr>
        </p:pic>
      </p:grpSp>
      <p:grpSp>
        <p:nvGrpSpPr>
          <p:cNvPr id="19" name="Groep 18">
            <a:extLst>
              <a:ext uri="{FF2B5EF4-FFF2-40B4-BE49-F238E27FC236}">
                <a16:creationId xmlns:a16="http://schemas.microsoft.com/office/drawing/2014/main" id="{223DFF75-6BE6-DA80-FC3C-97517EB0090F}"/>
              </a:ext>
            </a:extLst>
          </p:cNvPr>
          <p:cNvGrpSpPr/>
          <p:nvPr/>
        </p:nvGrpSpPr>
        <p:grpSpPr>
          <a:xfrm>
            <a:off x="-34515" y="2694859"/>
            <a:ext cx="9144004" cy="2727342"/>
            <a:chOff x="-2" y="506231"/>
            <a:chExt cx="9144004" cy="2727342"/>
          </a:xfrm>
        </p:grpSpPr>
        <p:grpSp>
          <p:nvGrpSpPr>
            <p:cNvPr id="20" name="Groep 19">
              <a:extLst>
                <a:ext uri="{FF2B5EF4-FFF2-40B4-BE49-F238E27FC236}">
                  <a16:creationId xmlns:a16="http://schemas.microsoft.com/office/drawing/2014/main" id="{F0138452-560D-4FCC-C601-080CF8BAD71B}"/>
                </a:ext>
              </a:extLst>
            </p:cNvPr>
            <p:cNvGrpSpPr/>
            <p:nvPr/>
          </p:nvGrpSpPr>
          <p:grpSpPr>
            <a:xfrm>
              <a:off x="0" y="506231"/>
              <a:ext cx="9144002" cy="1616208"/>
              <a:chOff x="0" y="4108782"/>
              <a:chExt cx="9144002" cy="1616208"/>
            </a:xfrm>
          </p:grpSpPr>
          <p:pic>
            <p:nvPicPr>
              <p:cNvPr id="29" name="Afbeelding 28">
                <a:extLst>
                  <a:ext uri="{FF2B5EF4-FFF2-40B4-BE49-F238E27FC236}">
                    <a16:creationId xmlns:a16="http://schemas.microsoft.com/office/drawing/2014/main" id="{5C085371-E2BF-6195-FE15-9AE8C7B8FA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30" name="Afbeelding 29">
                <a:extLst>
                  <a:ext uri="{FF2B5EF4-FFF2-40B4-BE49-F238E27FC236}">
                    <a16:creationId xmlns:a16="http://schemas.microsoft.com/office/drawing/2014/main" id="{12F86B05-F453-397B-1A83-668E610F36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939753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31" name="Afbeelding 30">
                <a:extLst>
                  <a:ext uri="{FF2B5EF4-FFF2-40B4-BE49-F238E27FC236}">
                    <a16:creationId xmlns:a16="http://schemas.microsoft.com/office/drawing/2014/main" id="{B06F815D-FA3E-0A74-F88B-702134136A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9509" y="4108782"/>
                <a:ext cx="3264493" cy="1178482"/>
              </a:xfrm>
              <a:prstGeom prst="rect">
                <a:avLst/>
              </a:prstGeom>
            </p:spPr>
          </p:pic>
        </p:grpSp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id="{88621477-8A23-6F5C-D0BF-750FDA04822B}"/>
                </a:ext>
              </a:extLst>
            </p:cNvPr>
            <p:cNvGrpSpPr/>
            <p:nvPr/>
          </p:nvGrpSpPr>
          <p:grpSpPr>
            <a:xfrm>
              <a:off x="-2" y="1095472"/>
              <a:ext cx="9144002" cy="1616208"/>
              <a:chOff x="0" y="4108782"/>
              <a:chExt cx="9144002" cy="1616208"/>
            </a:xfrm>
          </p:grpSpPr>
          <p:pic>
            <p:nvPicPr>
              <p:cNvPr id="26" name="Afbeelding 25">
                <a:extLst>
                  <a:ext uri="{FF2B5EF4-FFF2-40B4-BE49-F238E27FC236}">
                    <a16:creationId xmlns:a16="http://schemas.microsoft.com/office/drawing/2014/main" id="{6DF87D94-883F-41FD-174C-68EF42C3BA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27" name="Afbeelding 26">
                <a:extLst>
                  <a:ext uri="{FF2B5EF4-FFF2-40B4-BE49-F238E27FC236}">
                    <a16:creationId xmlns:a16="http://schemas.microsoft.com/office/drawing/2014/main" id="{74367FBA-1A91-294C-401C-3A88ADDC6B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939753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28" name="Afbeelding 27">
                <a:extLst>
                  <a:ext uri="{FF2B5EF4-FFF2-40B4-BE49-F238E27FC236}">
                    <a16:creationId xmlns:a16="http://schemas.microsoft.com/office/drawing/2014/main" id="{A8624CA1-22E5-81CF-0D3C-B53612C83E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9509" y="4108782"/>
                <a:ext cx="3264493" cy="1178482"/>
              </a:xfrm>
              <a:prstGeom prst="rect">
                <a:avLst/>
              </a:prstGeom>
            </p:spPr>
          </p:pic>
        </p:grpSp>
        <p:grpSp>
          <p:nvGrpSpPr>
            <p:cNvPr id="22" name="Groep 21">
              <a:extLst>
                <a:ext uri="{FF2B5EF4-FFF2-40B4-BE49-F238E27FC236}">
                  <a16:creationId xmlns:a16="http://schemas.microsoft.com/office/drawing/2014/main" id="{252E04AC-1046-C2BC-2741-3C5D4FE57499}"/>
                </a:ext>
              </a:extLst>
            </p:cNvPr>
            <p:cNvGrpSpPr/>
            <p:nvPr/>
          </p:nvGrpSpPr>
          <p:grpSpPr>
            <a:xfrm>
              <a:off x="0" y="1617365"/>
              <a:ext cx="9144002" cy="1616208"/>
              <a:chOff x="0" y="4108782"/>
              <a:chExt cx="9144002" cy="1616208"/>
            </a:xfrm>
          </p:grpSpPr>
          <p:pic>
            <p:nvPicPr>
              <p:cNvPr id="23" name="Afbeelding 22">
                <a:extLst>
                  <a:ext uri="{FF2B5EF4-FFF2-40B4-BE49-F238E27FC236}">
                    <a16:creationId xmlns:a16="http://schemas.microsoft.com/office/drawing/2014/main" id="{EC70B125-7072-9038-37DC-A4804CEB8C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24" name="Afbeelding 23">
                <a:extLst>
                  <a:ext uri="{FF2B5EF4-FFF2-40B4-BE49-F238E27FC236}">
                    <a16:creationId xmlns:a16="http://schemas.microsoft.com/office/drawing/2014/main" id="{9A53268A-07A9-6084-C570-31AC514EA1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939753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25" name="Afbeelding 24">
                <a:extLst>
                  <a:ext uri="{FF2B5EF4-FFF2-40B4-BE49-F238E27FC236}">
                    <a16:creationId xmlns:a16="http://schemas.microsoft.com/office/drawing/2014/main" id="{0960FC2B-A500-4083-B3C7-8CA2E89376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9509" y="4108782"/>
                <a:ext cx="3264493" cy="1178482"/>
              </a:xfrm>
              <a:prstGeom prst="rect">
                <a:avLst/>
              </a:prstGeom>
            </p:spPr>
          </p:pic>
        </p:grpSp>
      </p:grpSp>
      <p:grpSp>
        <p:nvGrpSpPr>
          <p:cNvPr id="32" name="Groep 31">
            <a:extLst>
              <a:ext uri="{FF2B5EF4-FFF2-40B4-BE49-F238E27FC236}">
                <a16:creationId xmlns:a16="http://schemas.microsoft.com/office/drawing/2014/main" id="{B79ADE02-AF1E-EF5A-789C-43F8E2625683}"/>
              </a:ext>
            </a:extLst>
          </p:cNvPr>
          <p:cNvGrpSpPr/>
          <p:nvPr/>
        </p:nvGrpSpPr>
        <p:grpSpPr>
          <a:xfrm>
            <a:off x="-34513" y="4395235"/>
            <a:ext cx="9144004" cy="2727342"/>
            <a:chOff x="-2" y="506231"/>
            <a:chExt cx="9144004" cy="2727342"/>
          </a:xfrm>
        </p:grpSpPr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7FFDFF57-7638-CD09-8029-5FE95D09190F}"/>
                </a:ext>
              </a:extLst>
            </p:cNvPr>
            <p:cNvGrpSpPr/>
            <p:nvPr/>
          </p:nvGrpSpPr>
          <p:grpSpPr>
            <a:xfrm>
              <a:off x="0" y="506231"/>
              <a:ext cx="9144002" cy="1616208"/>
              <a:chOff x="0" y="4108782"/>
              <a:chExt cx="9144002" cy="1616208"/>
            </a:xfrm>
          </p:grpSpPr>
          <p:pic>
            <p:nvPicPr>
              <p:cNvPr id="42" name="Afbeelding 41">
                <a:extLst>
                  <a:ext uri="{FF2B5EF4-FFF2-40B4-BE49-F238E27FC236}">
                    <a16:creationId xmlns:a16="http://schemas.microsoft.com/office/drawing/2014/main" id="{65D64FEE-C3CA-2198-810B-4123BF9DD2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43" name="Afbeelding 42">
                <a:extLst>
                  <a:ext uri="{FF2B5EF4-FFF2-40B4-BE49-F238E27FC236}">
                    <a16:creationId xmlns:a16="http://schemas.microsoft.com/office/drawing/2014/main" id="{A91E7C9E-5577-5CDE-260E-01D132ADC9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939753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44" name="Afbeelding 43">
                <a:extLst>
                  <a:ext uri="{FF2B5EF4-FFF2-40B4-BE49-F238E27FC236}">
                    <a16:creationId xmlns:a16="http://schemas.microsoft.com/office/drawing/2014/main" id="{BBDAE5BE-66D3-A4CA-5E17-EF3D2EAADE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9509" y="4108782"/>
                <a:ext cx="3264493" cy="1178482"/>
              </a:xfrm>
              <a:prstGeom prst="rect">
                <a:avLst/>
              </a:prstGeom>
            </p:spPr>
          </p:pic>
        </p:grpSp>
        <p:grpSp>
          <p:nvGrpSpPr>
            <p:cNvPr id="34" name="Groep 33">
              <a:extLst>
                <a:ext uri="{FF2B5EF4-FFF2-40B4-BE49-F238E27FC236}">
                  <a16:creationId xmlns:a16="http://schemas.microsoft.com/office/drawing/2014/main" id="{9B2B0291-E19D-4ECD-D905-AA8E9594E6F8}"/>
                </a:ext>
              </a:extLst>
            </p:cNvPr>
            <p:cNvGrpSpPr/>
            <p:nvPr/>
          </p:nvGrpSpPr>
          <p:grpSpPr>
            <a:xfrm>
              <a:off x="-2" y="1095472"/>
              <a:ext cx="9144002" cy="1616208"/>
              <a:chOff x="0" y="4108782"/>
              <a:chExt cx="9144002" cy="1616208"/>
            </a:xfrm>
          </p:grpSpPr>
          <p:pic>
            <p:nvPicPr>
              <p:cNvPr id="39" name="Afbeelding 38">
                <a:extLst>
                  <a:ext uri="{FF2B5EF4-FFF2-40B4-BE49-F238E27FC236}">
                    <a16:creationId xmlns:a16="http://schemas.microsoft.com/office/drawing/2014/main" id="{627A646D-E49F-784C-18B6-60256F226F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40" name="Afbeelding 39">
                <a:extLst>
                  <a:ext uri="{FF2B5EF4-FFF2-40B4-BE49-F238E27FC236}">
                    <a16:creationId xmlns:a16="http://schemas.microsoft.com/office/drawing/2014/main" id="{DD0FC38B-EC31-EB55-BDE2-BDD5BD46CA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939753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41" name="Afbeelding 40">
                <a:extLst>
                  <a:ext uri="{FF2B5EF4-FFF2-40B4-BE49-F238E27FC236}">
                    <a16:creationId xmlns:a16="http://schemas.microsoft.com/office/drawing/2014/main" id="{046D6EEF-B1BF-62CC-B31C-F653EEF239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9509" y="4108782"/>
                <a:ext cx="3264493" cy="1178482"/>
              </a:xfrm>
              <a:prstGeom prst="rect">
                <a:avLst/>
              </a:prstGeom>
            </p:spPr>
          </p:pic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55D2C19A-FA61-EF2B-8CFA-FECF794AD9F6}"/>
                </a:ext>
              </a:extLst>
            </p:cNvPr>
            <p:cNvGrpSpPr/>
            <p:nvPr/>
          </p:nvGrpSpPr>
          <p:grpSpPr>
            <a:xfrm>
              <a:off x="0" y="1617365"/>
              <a:ext cx="9144002" cy="1616208"/>
              <a:chOff x="0" y="4108782"/>
              <a:chExt cx="9144002" cy="1616208"/>
            </a:xfrm>
          </p:grpSpPr>
          <p:pic>
            <p:nvPicPr>
              <p:cNvPr id="36" name="Afbeelding 35">
                <a:extLst>
                  <a:ext uri="{FF2B5EF4-FFF2-40B4-BE49-F238E27FC236}">
                    <a16:creationId xmlns:a16="http://schemas.microsoft.com/office/drawing/2014/main" id="{82F3715B-62AB-3AEB-17BB-52A51C4AE1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37" name="Afbeelding 36">
                <a:extLst>
                  <a:ext uri="{FF2B5EF4-FFF2-40B4-BE49-F238E27FC236}">
                    <a16:creationId xmlns:a16="http://schemas.microsoft.com/office/drawing/2014/main" id="{B6CF100F-7412-401F-0DCD-64EB412C00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939753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38" name="Afbeelding 37">
                <a:extLst>
                  <a:ext uri="{FF2B5EF4-FFF2-40B4-BE49-F238E27FC236}">
                    <a16:creationId xmlns:a16="http://schemas.microsoft.com/office/drawing/2014/main" id="{D7511A76-F6AF-C80F-C2BB-AFC1EEB090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9509" y="4108782"/>
                <a:ext cx="3264493" cy="1178482"/>
              </a:xfrm>
              <a:prstGeom prst="rect">
                <a:avLst/>
              </a:prstGeom>
            </p:spPr>
          </p:pic>
        </p:grpSp>
      </p:grpSp>
      <p:grpSp>
        <p:nvGrpSpPr>
          <p:cNvPr id="45" name="Groep 44">
            <a:extLst>
              <a:ext uri="{FF2B5EF4-FFF2-40B4-BE49-F238E27FC236}">
                <a16:creationId xmlns:a16="http://schemas.microsoft.com/office/drawing/2014/main" id="{952C02F6-DF82-B63F-7926-D1E4F7D74CB9}"/>
              </a:ext>
            </a:extLst>
          </p:cNvPr>
          <p:cNvGrpSpPr/>
          <p:nvPr/>
        </p:nvGrpSpPr>
        <p:grpSpPr>
          <a:xfrm>
            <a:off x="0" y="-83010"/>
            <a:ext cx="9144002" cy="1616208"/>
            <a:chOff x="0" y="4108782"/>
            <a:chExt cx="9144002" cy="1616208"/>
          </a:xfrm>
        </p:grpSpPr>
        <p:pic>
          <p:nvPicPr>
            <p:cNvPr id="46" name="Afbeelding 45">
              <a:extLst>
                <a:ext uri="{FF2B5EF4-FFF2-40B4-BE49-F238E27FC236}">
                  <a16:creationId xmlns:a16="http://schemas.microsoft.com/office/drawing/2014/main" id="{D7ADCF4F-5FA1-ABE1-E8F8-CCDB11A0E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46508"/>
              <a:ext cx="3264493" cy="1178482"/>
            </a:xfrm>
            <a:prstGeom prst="rect">
              <a:avLst/>
            </a:prstGeom>
          </p:spPr>
        </p:pic>
        <p:pic>
          <p:nvPicPr>
            <p:cNvPr id="47" name="Afbeelding 46">
              <a:extLst>
                <a:ext uri="{FF2B5EF4-FFF2-40B4-BE49-F238E27FC236}">
                  <a16:creationId xmlns:a16="http://schemas.microsoft.com/office/drawing/2014/main" id="{1ABD4622-61AA-45A8-429C-64B66162B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939753" y="4546508"/>
              <a:ext cx="3264493" cy="1178482"/>
            </a:xfrm>
            <a:prstGeom prst="rect">
              <a:avLst/>
            </a:prstGeom>
          </p:spPr>
        </p:pic>
        <p:pic>
          <p:nvPicPr>
            <p:cNvPr id="48" name="Afbeelding 47">
              <a:extLst>
                <a:ext uri="{FF2B5EF4-FFF2-40B4-BE49-F238E27FC236}">
                  <a16:creationId xmlns:a16="http://schemas.microsoft.com/office/drawing/2014/main" id="{F82AE573-5CAB-DD58-CFCC-2DE95CCD5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9509" y="4108782"/>
              <a:ext cx="3264493" cy="1178482"/>
            </a:xfrm>
            <a:prstGeom prst="rect">
              <a:avLst/>
            </a:prstGeom>
          </p:spPr>
        </p:pic>
      </p:grpSp>
      <p:grpSp>
        <p:nvGrpSpPr>
          <p:cNvPr id="49" name="Groep 48">
            <a:extLst>
              <a:ext uri="{FF2B5EF4-FFF2-40B4-BE49-F238E27FC236}">
                <a16:creationId xmlns:a16="http://schemas.microsoft.com/office/drawing/2014/main" id="{F45033B4-FCC6-025F-8D22-F3BD1F45539F}"/>
              </a:ext>
            </a:extLst>
          </p:cNvPr>
          <p:cNvGrpSpPr/>
          <p:nvPr/>
        </p:nvGrpSpPr>
        <p:grpSpPr>
          <a:xfrm>
            <a:off x="15390" y="-599057"/>
            <a:ext cx="9144002" cy="1616208"/>
            <a:chOff x="0" y="4108782"/>
            <a:chExt cx="9144002" cy="1616208"/>
          </a:xfrm>
        </p:grpSpPr>
        <p:pic>
          <p:nvPicPr>
            <p:cNvPr id="50" name="Afbeelding 49">
              <a:extLst>
                <a:ext uri="{FF2B5EF4-FFF2-40B4-BE49-F238E27FC236}">
                  <a16:creationId xmlns:a16="http://schemas.microsoft.com/office/drawing/2014/main" id="{D0460BFB-2116-90B3-FC5A-ADB0EBD1B1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46508"/>
              <a:ext cx="3264493" cy="1178482"/>
            </a:xfrm>
            <a:prstGeom prst="rect">
              <a:avLst/>
            </a:prstGeom>
          </p:spPr>
        </p:pic>
        <p:pic>
          <p:nvPicPr>
            <p:cNvPr id="51" name="Afbeelding 50">
              <a:extLst>
                <a:ext uri="{FF2B5EF4-FFF2-40B4-BE49-F238E27FC236}">
                  <a16:creationId xmlns:a16="http://schemas.microsoft.com/office/drawing/2014/main" id="{2B7B635B-D840-714A-9852-FD7B37DD9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939753" y="4546508"/>
              <a:ext cx="3264493" cy="1178482"/>
            </a:xfrm>
            <a:prstGeom prst="rect">
              <a:avLst/>
            </a:prstGeom>
          </p:spPr>
        </p:pic>
        <p:pic>
          <p:nvPicPr>
            <p:cNvPr id="52" name="Afbeelding 51">
              <a:extLst>
                <a:ext uri="{FF2B5EF4-FFF2-40B4-BE49-F238E27FC236}">
                  <a16:creationId xmlns:a16="http://schemas.microsoft.com/office/drawing/2014/main" id="{2548CD34-682B-CF27-1945-1062172A2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9509" y="4108782"/>
              <a:ext cx="3264493" cy="1178482"/>
            </a:xfrm>
            <a:prstGeom prst="rect">
              <a:avLst/>
            </a:prstGeom>
          </p:spPr>
        </p:pic>
      </p:grpSp>
      <p:grpSp>
        <p:nvGrpSpPr>
          <p:cNvPr id="108" name="Groep 107">
            <a:extLst>
              <a:ext uri="{FF2B5EF4-FFF2-40B4-BE49-F238E27FC236}">
                <a16:creationId xmlns:a16="http://schemas.microsoft.com/office/drawing/2014/main" id="{546B88CF-0D40-5D24-672F-C12AEF6CF372}"/>
              </a:ext>
            </a:extLst>
          </p:cNvPr>
          <p:cNvGrpSpPr/>
          <p:nvPr/>
        </p:nvGrpSpPr>
        <p:grpSpPr>
          <a:xfrm>
            <a:off x="-69028" y="-666404"/>
            <a:ext cx="9193907" cy="8310875"/>
            <a:chOff x="-69028" y="-666404"/>
            <a:chExt cx="9193907" cy="8310875"/>
          </a:xfrm>
        </p:grpSpPr>
        <p:grpSp>
          <p:nvGrpSpPr>
            <p:cNvPr id="53" name="Groep 52">
              <a:extLst>
                <a:ext uri="{FF2B5EF4-FFF2-40B4-BE49-F238E27FC236}">
                  <a16:creationId xmlns:a16="http://schemas.microsoft.com/office/drawing/2014/main" id="{A989D4DD-BB6C-F295-3CBD-A092EE263730}"/>
                </a:ext>
              </a:extLst>
            </p:cNvPr>
            <p:cNvGrpSpPr/>
            <p:nvPr/>
          </p:nvGrpSpPr>
          <p:grpSpPr>
            <a:xfrm>
              <a:off x="-34515" y="6028263"/>
              <a:ext cx="9144002" cy="1616208"/>
              <a:chOff x="0" y="4108782"/>
              <a:chExt cx="9144002" cy="1616208"/>
            </a:xfrm>
          </p:grpSpPr>
          <p:pic>
            <p:nvPicPr>
              <p:cNvPr id="54" name="Afbeelding 53">
                <a:extLst>
                  <a:ext uri="{FF2B5EF4-FFF2-40B4-BE49-F238E27FC236}">
                    <a16:creationId xmlns:a16="http://schemas.microsoft.com/office/drawing/2014/main" id="{F8C1F772-7488-C813-D2F0-1B0C90CA3E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55" name="Afbeelding 54">
                <a:extLst>
                  <a:ext uri="{FF2B5EF4-FFF2-40B4-BE49-F238E27FC236}">
                    <a16:creationId xmlns:a16="http://schemas.microsoft.com/office/drawing/2014/main" id="{277E8677-3CE6-7742-A09D-2E548A0B48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939753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56" name="Afbeelding 55">
                <a:extLst>
                  <a:ext uri="{FF2B5EF4-FFF2-40B4-BE49-F238E27FC236}">
                    <a16:creationId xmlns:a16="http://schemas.microsoft.com/office/drawing/2014/main" id="{06502523-3BA6-E523-38FA-C687980460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9509" y="4108782"/>
                <a:ext cx="3264493" cy="1178482"/>
              </a:xfrm>
              <a:prstGeom prst="rect">
                <a:avLst/>
              </a:prstGeom>
            </p:spPr>
          </p:pic>
        </p:grpSp>
        <p:grpSp>
          <p:nvGrpSpPr>
            <p:cNvPr id="57" name="Groep 56">
              <a:extLst>
                <a:ext uri="{FF2B5EF4-FFF2-40B4-BE49-F238E27FC236}">
                  <a16:creationId xmlns:a16="http://schemas.microsoft.com/office/drawing/2014/main" id="{1CA5E860-4B90-AA75-CF61-6E77F78C63B2}"/>
                </a:ext>
              </a:extLst>
            </p:cNvPr>
            <p:cNvGrpSpPr/>
            <p:nvPr/>
          </p:nvGrpSpPr>
          <p:grpSpPr>
            <a:xfrm>
              <a:off x="-34515" y="438884"/>
              <a:ext cx="9144004" cy="2727342"/>
              <a:chOff x="-2" y="506231"/>
              <a:chExt cx="9144004" cy="2727342"/>
            </a:xfrm>
          </p:grpSpPr>
          <p:grpSp>
            <p:nvGrpSpPr>
              <p:cNvPr id="58" name="Groep 57">
                <a:extLst>
                  <a:ext uri="{FF2B5EF4-FFF2-40B4-BE49-F238E27FC236}">
                    <a16:creationId xmlns:a16="http://schemas.microsoft.com/office/drawing/2014/main" id="{0FA5EA1E-D9B8-710C-DDA2-B0C8233AACA2}"/>
                  </a:ext>
                </a:extLst>
              </p:cNvPr>
              <p:cNvGrpSpPr/>
              <p:nvPr/>
            </p:nvGrpSpPr>
            <p:grpSpPr>
              <a:xfrm>
                <a:off x="0" y="506231"/>
                <a:ext cx="9144002" cy="1616208"/>
                <a:chOff x="0" y="4108782"/>
                <a:chExt cx="9144002" cy="1616208"/>
              </a:xfrm>
            </p:grpSpPr>
            <p:pic>
              <p:nvPicPr>
                <p:cNvPr id="67" name="Afbeelding 66">
                  <a:extLst>
                    <a:ext uri="{FF2B5EF4-FFF2-40B4-BE49-F238E27FC236}">
                      <a16:creationId xmlns:a16="http://schemas.microsoft.com/office/drawing/2014/main" id="{E05FC866-6098-1F97-84E7-25EEA30CC9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4546508"/>
                  <a:ext cx="3264493" cy="1178482"/>
                </a:xfrm>
                <a:prstGeom prst="rect">
                  <a:avLst/>
                </a:prstGeom>
              </p:spPr>
            </p:pic>
            <p:pic>
              <p:nvPicPr>
                <p:cNvPr id="68" name="Afbeelding 67">
                  <a:extLst>
                    <a:ext uri="{FF2B5EF4-FFF2-40B4-BE49-F238E27FC236}">
                      <a16:creationId xmlns:a16="http://schemas.microsoft.com/office/drawing/2014/main" id="{752F0674-143E-9F0C-51B6-232B8AEF67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2939753" y="4546508"/>
                  <a:ext cx="3264493" cy="1178482"/>
                </a:xfrm>
                <a:prstGeom prst="rect">
                  <a:avLst/>
                </a:prstGeom>
              </p:spPr>
            </p:pic>
            <p:pic>
              <p:nvPicPr>
                <p:cNvPr id="69" name="Afbeelding 68">
                  <a:extLst>
                    <a:ext uri="{FF2B5EF4-FFF2-40B4-BE49-F238E27FC236}">
                      <a16:creationId xmlns:a16="http://schemas.microsoft.com/office/drawing/2014/main" id="{40F0D65D-6AB8-3E9E-01B0-EB44EE2900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79509" y="4108782"/>
                  <a:ext cx="3264493" cy="1178482"/>
                </a:xfrm>
                <a:prstGeom prst="rect">
                  <a:avLst/>
                </a:prstGeom>
              </p:spPr>
            </p:pic>
          </p:grpSp>
          <p:grpSp>
            <p:nvGrpSpPr>
              <p:cNvPr id="59" name="Groep 58">
                <a:extLst>
                  <a:ext uri="{FF2B5EF4-FFF2-40B4-BE49-F238E27FC236}">
                    <a16:creationId xmlns:a16="http://schemas.microsoft.com/office/drawing/2014/main" id="{7497B9F4-3FFC-DAD9-86E8-9C8066D13A43}"/>
                  </a:ext>
                </a:extLst>
              </p:cNvPr>
              <p:cNvGrpSpPr/>
              <p:nvPr/>
            </p:nvGrpSpPr>
            <p:grpSpPr>
              <a:xfrm>
                <a:off x="-2" y="1095472"/>
                <a:ext cx="9144002" cy="1616208"/>
                <a:chOff x="0" y="4108782"/>
                <a:chExt cx="9144002" cy="1616208"/>
              </a:xfrm>
            </p:grpSpPr>
            <p:pic>
              <p:nvPicPr>
                <p:cNvPr id="64" name="Afbeelding 63">
                  <a:extLst>
                    <a:ext uri="{FF2B5EF4-FFF2-40B4-BE49-F238E27FC236}">
                      <a16:creationId xmlns:a16="http://schemas.microsoft.com/office/drawing/2014/main" id="{5A3AAB36-EC94-2E6F-4AB1-4A9CF802B4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4546508"/>
                  <a:ext cx="3264493" cy="1178482"/>
                </a:xfrm>
                <a:prstGeom prst="rect">
                  <a:avLst/>
                </a:prstGeom>
              </p:spPr>
            </p:pic>
            <p:pic>
              <p:nvPicPr>
                <p:cNvPr id="65" name="Afbeelding 64">
                  <a:extLst>
                    <a:ext uri="{FF2B5EF4-FFF2-40B4-BE49-F238E27FC236}">
                      <a16:creationId xmlns:a16="http://schemas.microsoft.com/office/drawing/2014/main" id="{D49A7A11-1785-4F34-40A6-F0783CB46B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2939753" y="4546508"/>
                  <a:ext cx="3264493" cy="1178482"/>
                </a:xfrm>
                <a:prstGeom prst="rect">
                  <a:avLst/>
                </a:prstGeom>
              </p:spPr>
            </p:pic>
            <p:pic>
              <p:nvPicPr>
                <p:cNvPr id="66" name="Afbeelding 65">
                  <a:extLst>
                    <a:ext uri="{FF2B5EF4-FFF2-40B4-BE49-F238E27FC236}">
                      <a16:creationId xmlns:a16="http://schemas.microsoft.com/office/drawing/2014/main" id="{CAC9462E-7A0D-6550-7FC3-F32846D267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79509" y="4108782"/>
                  <a:ext cx="3264493" cy="1178482"/>
                </a:xfrm>
                <a:prstGeom prst="rect">
                  <a:avLst/>
                </a:prstGeom>
              </p:spPr>
            </p:pic>
          </p:grpSp>
          <p:grpSp>
            <p:nvGrpSpPr>
              <p:cNvPr id="60" name="Groep 59">
                <a:extLst>
                  <a:ext uri="{FF2B5EF4-FFF2-40B4-BE49-F238E27FC236}">
                    <a16:creationId xmlns:a16="http://schemas.microsoft.com/office/drawing/2014/main" id="{8AC19CAF-78B3-AE50-D70C-995D9DA48813}"/>
                  </a:ext>
                </a:extLst>
              </p:cNvPr>
              <p:cNvGrpSpPr/>
              <p:nvPr/>
            </p:nvGrpSpPr>
            <p:grpSpPr>
              <a:xfrm>
                <a:off x="0" y="1617365"/>
                <a:ext cx="9144002" cy="1616208"/>
                <a:chOff x="0" y="4108782"/>
                <a:chExt cx="9144002" cy="1616208"/>
              </a:xfrm>
            </p:grpSpPr>
            <p:pic>
              <p:nvPicPr>
                <p:cNvPr id="61" name="Afbeelding 60">
                  <a:extLst>
                    <a:ext uri="{FF2B5EF4-FFF2-40B4-BE49-F238E27FC236}">
                      <a16:creationId xmlns:a16="http://schemas.microsoft.com/office/drawing/2014/main" id="{41D4AC82-8CE7-8498-64DC-A5097AFDDDF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4546508"/>
                  <a:ext cx="3264493" cy="1178482"/>
                </a:xfrm>
                <a:prstGeom prst="rect">
                  <a:avLst/>
                </a:prstGeom>
              </p:spPr>
            </p:pic>
            <p:pic>
              <p:nvPicPr>
                <p:cNvPr id="62" name="Afbeelding 61">
                  <a:extLst>
                    <a:ext uri="{FF2B5EF4-FFF2-40B4-BE49-F238E27FC236}">
                      <a16:creationId xmlns:a16="http://schemas.microsoft.com/office/drawing/2014/main" id="{BF74C2D7-9C84-5A9E-E265-5DF5D70870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2939753" y="4546508"/>
                  <a:ext cx="3264493" cy="1178482"/>
                </a:xfrm>
                <a:prstGeom prst="rect">
                  <a:avLst/>
                </a:prstGeom>
              </p:spPr>
            </p:pic>
            <p:pic>
              <p:nvPicPr>
                <p:cNvPr id="63" name="Afbeelding 62">
                  <a:extLst>
                    <a:ext uri="{FF2B5EF4-FFF2-40B4-BE49-F238E27FC236}">
                      <a16:creationId xmlns:a16="http://schemas.microsoft.com/office/drawing/2014/main" id="{1D260133-6B9F-F770-5B19-6AFDA1B891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79509" y="4108782"/>
                  <a:ext cx="3264493" cy="117848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70" name="Groep 69">
              <a:extLst>
                <a:ext uri="{FF2B5EF4-FFF2-40B4-BE49-F238E27FC236}">
                  <a16:creationId xmlns:a16="http://schemas.microsoft.com/office/drawing/2014/main" id="{0240AACA-A6AF-5CE0-ACD0-A168582CD80D}"/>
                </a:ext>
              </a:extLst>
            </p:cNvPr>
            <p:cNvGrpSpPr/>
            <p:nvPr/>
          </p:nvGrpSpPr>
          <p:grpSpPr>
            <a:xfrm>
              <a:off x="-34517" y="2139259"/>
              <a:ext cx="9144002" cy="1616208"/>
              <a:chOff x="0" y="4108782"/>
              <a:chExt cx="9144002" cy="1616208"/>
            </a:xfrm>
          </p:grpSpPr>
          <p:pic>
            <p:nvPicPr>
              <p:cNvPr id="71" name="Afbeelding 70">
                <a:extLst>
                  <a:ext uri="{FF2B5EF4-FFF2-40B4-BE49-F238E27FC236}">
                    <a16:creationId xmlns:a16="http://schemas.microsoft.com/office/drawing/2014/main" id="{FC865638-A8A7-3246-8E31-5245456835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72" name="Afbeelding 71">
                <a:extLst>
                  <a:ext uri="{FF2B5EF4-FFF2-40B4-BE49-F238E27FC236}">
                    <a16:creationId xmlns:a16="http://schemas.microsoft.com/office/drawing/2014/main" id="{5CE88BC4-672E-B910-C550-549B6748FB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939753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73" name="Afbeelding 72">
                <a:extLst>
                  <a:ext uri="{FF2B5EF4-FFF2-40B4-BE49-F238E27FC236}">
                    <a16:creationId xmlns:a16="http://schemas.microsoft.com/office/drawing/2014/main" id="{077A9770-C9FF-99E5-E9BD-0D2CCD8431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9509" y="4108782"/>
                <a:ext cx="3264493" cy="1178482"/>
              </a:xfrm>
              <a:prstGeom prst="rect">
                <a:avLst/>
              </a:prstGeom>
            </p:spPr>
          </p:pic>
        </p:grpSp>
        <p:grpSp>
          <p:nvGrpSpPr>
            <p:cNvPr id="74" name="Groep 73">
              <a:extLst>
                <a:ext uri="{FF2B5EF4-FFF2-40B4-BE49-F238E27FC236}">
                  <a16:creationId xmlns:a16="http://schemas.microsoft.com/office/drawing/2014/main" id="{46AC9590-E86C-B14D-CC88-7944A414418B}"/>
                </a:ext>
              </a:extLst>
            </p:cNvPr>
            <p:cNvGrpSpPr/>
            <p:nvPr/>
          </p:nvGrpSpPr>
          <p:grpSpPr>
            <a:xfrm>
              <a:off x="-69028" y="2627512"/>
              <a:ext cx="9144004" cy="2727342"/>
              <a:chOff x="-2" y="506231"/>
              <a:chExt cx="9144004" cy="2727342"/>
            </a:xfrm>
          </p:grpSpPr>
          <p:grpSp>
            <p:nvGrpSpPr>
              <p:cNvPr id="75" name="Groep 74">
                <a:extLst>
                  <a:ext uri="{FF2B5EF4-FFF2-40B4-BE49-F238E27FC236}">
                    <a16:creationId xmlns:a16="http://schemas.microsoft.com/office/drawing/2014/main" id="{40EBA912-0B61-C5F6-B389-0D68EDE65788}"/>
                  </a:ext>
                </a:extLst>
              </p:cNvPr>
              <p:cNvGrpSpPr/>
              <p:nvPr/>
            </p:nvGrpSpPr>
            <p:grpSpPr>
              <a:xfrm>
                <a:off x="0" y="506231"/>
                <a:ext cx="9144002" cy="1616208"/>
                <a:chOff x="0" y="4108782"/>
                <a:chExt cx="9144002" cy="1616208"/>
              </a:xfrm>
            </p:grpSpPr>
            <p:pic>
              <p:nvPicPr>
                <p:cNvPr id="84" name="Afbeelding 83">
                  <a:extLst>
                    <a:ext uri="{FF2B5EF4-FFF2-40B4-BE49-F238E27FC236}">
                      <a16:creationId xmlns:a16="http://schemas.microsoft.com/office/drawing/2014/main" id="{DA6435AA-104C-9D3F-BF55-345C25F20CE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4546508"/>
                  <a:ext cx="3264493" cy="1178482"/>
                </a:xfrm>
                <a:prstGeom prst="rect">
                  <a:avLst/>
                </a:prstGeom>
              </p:spPr>
            </p:pic>
            <p:pic>
              <p:nvPicPr>
                <p:cNvPr id="85" name="Afbeelding 84">
                  <a:extLst>
                    <a:ext uri="{FF2B5EF4-FFF2-40B4-BE49-F238E27FC236}">
                      <a16:creationId xmlns:a16="http://schemas.microsoft.com/office/drawing/2014/main" id="{A0C10DE2-F0A9-70AC-0425-CD9C486C23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2939753" y="4546508"/>
                  <a:ext cx="3264493" cy="1178482"/>
                </a:xfrm>
                <a:prstGeom prst="rect">
                  <a:avLst/>
                </a:prstGeom>
              </p:spPr>
            </p:pic>
            <p:pic>
              <p:nvPicPr>
                <p:cNvPr id="86" name="Afbeelding 85">
                  <a:extLst>
                    <a:ext uri="{FF2B5EF4-FFF2-40B4-BE49-F238E27FC236}">
                      <a16:creationId xmlns:a16="http://schemas.microsoft.com/office/drawing/2014/main" id="{4C6036FB-7555-D0F8-6733-B3A42851661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79509" y="4108782"/>
                  <a:ext cx="3264493" cy="1178482"/>
                </a:xfrm>
                <a:prstGeom prst="rect">
                  <a:avLst/>
                </a:prstGeom>
              </p:spPr>
            </p:pic>
          </p:grpSp>
          <p:grpSp>
            <p:nvGrpSpPr>
              <p:cNvPr id="76" name="Groep 75">
                <a:extLst>
                  <a:ext uri="{FF2B5EF4-FFF2-40B4-BE49-F238E27FC236}">
                    <a16:creationId xmlns:a16="http://schemas.microsoft.com/office/drawing/2014/main" id="{A63C047C-FBC8-9F09-56EE-7C7E4DBEEAF2}"/>
                  </a:ext>
                </a:extLst>
              </p:cNvPr>
              <p:cNvGrpSpPr/>
              <p:nvPr/>
            </p:nvGrpSpPr>
            <p:grpSpPr>
              <a:xfrm>
                <a:off x="-2" y="1095472"/>
                <a:ext cx="9144002" cy="1616208"/>
                <a:chOff x="0" y="4108782"/>
                <a:chExt cx="9144002" cy="1616208"/>
              </a:xfrm>
            </p:grpSpPr>
            <p:pic>
              <p:nvPicPr>
                <p:cNvPr id="81" name="Afbeelding 80">
                  <a:extLst>
                    <a:ext uri="{FF2B5EF4-FFF2-40B4-BE49-F238E27FC236}">
                      <a16:creationId xmlns:a16="http://schemas.microsoft.com/office/drawing/2014/main" id="{2F982882-DAC9-81BF-5EA0-A39C5832E97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4546508"/>
                  <a:ext cx="3264493" cy="1178482"/>
                </a:xfrm>
                <a:prstGeom prst="rect">
                  <a:avLst/>
                </a:prstGeom>
              </p:spPr>
            </p:pic>
            <p:pic>
              <p:nvPicPr>
                <p:cNvPr id="82" name="Afbeelding 81">
                  <a:extLst>
                    <a:ext uri="{FF2B5EF4-FFF2-40B4-BE49-F238E27FC236}">
                      <a16:creationId xmlns:a16="http://schemas.microsoft.com/office/drawing/2014/main" id="{5D03EF32-5111-27C4-128B-A25F568777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2939753" y="4546508"/>
                  <a:ext cx="3264493" cy="1178482"/>
                </a:xfrm>
                <a:prstGeom prst="rect">
                  <a:avLst/>
                </a:prstGeom>
              </p:spPr>
            </p:pic>
            <p:pic>
              <p:nvPicPr>
                <p:cNvPr id="83" name="Afbeelding 82">
                  <a:extLst>
                    <a:ext uri="{FF2B5EF4-FFF2-40B4-BE49-F238E27FC236}">
                      <a16:creationId xmlns:a16="http://schemas.microsoft.com/office/drawing/2014/main" id="{4CC62667-2F0F-7ADC-8D11-C81BA5D127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79509" y="4108782"/>
                  <a:ext cx="3264493" cy="1178482"/>
                </a:xfrm>
                <a:prstGeom prst="rect">
                  <a:avLst/>
                </a:prstGeom>
              </p:spPr>
            </p:pic>
          </p:grpSp>
          <p:grpSp>
            <p:nvGrpSpPr>
              <p:cNvPr id="77" name="Groep 76">
                <a:extLst>
                  <a:ext uri="{FF2B5EF4-FFF2-40B4-BE49-F238E27FC236}">
                    <a16:creationId xmlns:a16="http://schemas.microsoft.com/office/drawing/2014/main" id="{AFD94813-7D60-C483-B5D1-9EB809D086FC}"/>
                  </a:ext>
                </a:extLst>
              </p:cNvPr>
              <p:cNvGrpSpPr/>
              <p:nvPr/>
            </p:nvGrpSpPr>
            <p:grpSpPr>
              <a:xfrm>
                <a:off x="0" y="1617365"/>
                <a:ext cx="9144002" cy="1616208"/>
                <a:chOff x="0" y="4108782"/>
                <a:chExt cx="9144002" cy="1616208"/>
              </a:xfrm>
            </p:grpSpPr>
            <p:pic>
              <p:nvPicPr>
                <p:cNvPr id="78" name="Afbeelding 77">
                  <a:extLst>
                    <a:ext uri="{FF2B5EF4-FFF2-40B4-BE49-F238E27FC236}">
                      <a16:creationId xmlns:a16="http://schemas.microsoft.com/office/drawing/2014/main" id="{8EF45CEE-63EC-70B6-90B3-D95D852EFC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4546508"/>
                  <a:ext cx="3264493" cy="1178482"/>
                </a:xfrm>
                <a:prstGeom prst="rect">
                  <a:avLst/>
                </a:prstGeom>
              </p:spPr>
            </p:pic>
            <p:pic>
              <p:nvPicPr>
                <p:cNvPr id="79" name="Afbeelding 78">
                  <a:extLst>
                    <a:ext uri="{FF2B5EF4-FFF2-40B4-BE49-F238E27FC236}">
                      <a16:creationId xmlns:a16="http://schemas.microsoft.com/office/drawing/2014/main" id="{3270670A-346F-3772-BCC2-8AE5570F50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2939753" y="4546508"/>
                  <a:ext cx="3264493" cy="1178482"/>
                </a:xfrm>
                <a:prstGeom prst="rect">
                  <a:avLst/>
                </a:prstGeom>
              </p:spPr>
            </p:pic>
            <p:pic>
              <p:nvPicPr>
                <p:cNvPr id="80" name="Afbeelding 79">
                  <a:extLst>
                    <a:ext uri="{FF2B5EF4-FFF2-40B4-BE49-F238E27FC236}">
                      <a16:creationId xmlns:a16="http://schemas.microsoft.com/office/drawing/2014/main" id="{9104EEAC-D985-3704-2233-791A11534F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79509" y="4108782"/>
                  <a:ext cx="3264493" cy="117848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87" name="Groep 86">
              <a:extLst>
                <a:ext uri="{FF2B5EF4-FFF2-40B4-BE49-F238E27FC236}">
                  <a16:creationId xmlns:a16="http://schemas.microsoft.com/office/drawing/2014/main" id="{FFE5BA15-8B6F-BDC1-BC36-6DEF98A04100}"/>
                </a:ext>
              </a:extLst>
            </p:cNvPr>
            <p:cNvGrpSpPr/>
            <p:nvPr/>
          </p:nvGrpSpPr>
          <p:grpSpPr>
            <a:xfrm>
              <a:off x="-69026" y="4327888"/>
              <a:ext cx="9144004" cy="2727342"/>
              <a:chOff x="-2" y="506231"/>
              <a:chExt cx="9144004" cy="2727342"/>
            </a:xfrm>
          </p:grpSpPr>
          <p:grpSp>
            <p:nvGrpSpPr>
              <p:cNvPr id="88" name="Groep 87">
                <a:extLst>
                  <a:ext uri="{FF2B5EF4-FFF2-40B4-BE49-F238E27FC236}">
                    <a16:creationId xmlns:a16="http://schemas.microsoft.com/office/drawing/2014/main" id="{032556F2-F2F7-4B53-4E33-4FD97D530063}"/>
                  </a:ext>
                </a:extLst>
              </p:cNvPr>
              <p:cNvGrpSpPr/>
              <p:nvPr/>
            </p:nvGrpSpPr>
            <p:grpSpPr>
              <a:xfrm>
                <a:off x="0" y="506231"/>
                <a:ext cx="9144002" cy="1616208"/>
                <a:chOff x="0" y="4108782"/>
                <a:chExt cx="9144002" cy="1616208"/>
              </a:xfrm>
            </p:grpSpPr>
            <p:pic>
              <p:nvPicPr>
                <p:cNvPr id="97" name="Afbeelding 96">
                  <a:extLst>
                    <a:ext uri="{FF2B5EF4-FFF2-40B4-BE49-F238E27FC236}">
                      <a16:creationId xmlns:a16="http://schemas.microsoft.com/office/drawing/2014/main" id="{074BE653-1EEA-455A-830C-A6D6943640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4546508"/>
                  <a:ext cx="3264493" cy="1178482"/>
                </a:xfrm>
                <a:prstGeom prst="rect">
                  <a:avLst/>
                </a:prstGeom>
              </p:spPr>
            </p:pic>
            <p:pic>
              <p:nvPicPr>
                <p:cNvPr id="98" name="Afbeelding 97">
                  <a:extLst>
                    <a:ext uri="{FF2B5EF4-FFF2-40B4-BE49-F238E27FC236}">
                      <a16:creationId xmlns:a16="http://schemas.microsoft.com/office/drawing/2014/main" id="{D148A8B7-4BA7-E6F7-AF9B-7CC855FEA0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2939753" y="4546508"/>
                  <a:ext cx="3264493" cy="1178482"/>
                </a:xfrm>
                <a:prstGeom prst="rect">
                  <a:avLst/>
                </a:prstGeom>
              </p:spPr>
            </p:pic>
            <p:pic>
              <p:nvPicPr>
                <p:cNvPr id="99" name="Afbeelding 98">
                  <a:extLst>
                    <a:ext uri="{FF2B5EF4-FFF2-40B4-BE49-F238E27FC236}">
                      <a16:creationId xmlns:a16="http://schemas.microsoft.com/office/drawing/2014/main" id="{3FDBFC10-3899-2AB2-A8B5-C59E0EDA75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79509" y="4108782"/>
                  <a:ext cx="3264493" cy="1178482"/>
                </a:xfrm>
                <a:prstGeom prst="rect">
                  <a:avLst/>
                </a:prstGeom>
              </p:spPr>
            </p:pic>
          </p:grpSp>
          <p:grpSp>
            <p:nvGrpSpPr>
              <p:cNvPr id="89" name="Groep 88">
                <a:extLst>
                  <a:ext uri="{FF2B5EF4-FFF2-40B4-BE49-F238E27FC236}">
                    <a16:creationId xmlns:a16="http://schemas.microsoft.com/office/drawing/2014/main" id="{17E0CA8B-07D4-71AC-15EF-B70BE29EB838}"/>
                  </a:ext>
                </a:extLst>
              </p:cNvPr>
              <p:cNvGrpSpPr/>
              <p:nvPr/>
            </p:nvGrpSpPr>
            <p:grpSpPr>
              <a:xfrm>
                <a:off x="-2" y="1095472"/>
                <a:ext cx="9144002" cy="1616208"/>
                <a:chOff x="0" y="4108782"/>
                <a:chExt cx="9144002" cy="1616208"/>
              </a:xfrm>
            </p:grpSpPr>
            <p:pic>
              <p:nvPicPr>
                <p:cNvPr id="94" name="Afbeelding 93">
                  <a:extLst>
                    <a:ext uri="{FF2B5EF4-FFF2-40B4-BE49-F238E27FC236}">
                      <a16:creationId xmlns:a16="http://schemas.microsoft.com/office/drawing/2014/main" id="{51352349-7EA9-A874-C9F5-10045623AF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4546508"/>
                  <a:ext cx="3264493" cy="1178482"/>
                </a:xfrm>
                <a:prstGeom prst="rect">
                  <a:avLst/>
                </a:prstGeom>
              </p:spPr>
            </p:pic>
            <p:pic>
              <p:nvPicPr>
                <p:cNvPr id="95" name="Afbeelding 94">
                  <a:extLst>
                    <a:ext uri="{FF2B5EF4-FFF2-40B4-BE49-F238E27FC236}">
                      <a16:creationId xmlns:a16="http://schemas.microsoft.com/office/drawing/2014/main" id="{A2E19D5E-D439-85C2-2888-902BB898E1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2939753" y="4546508"/>
                  <a:ext cx="3264493" cy="1178482"/>
                </a:xfrm>
                <a:prstGeom prst="rect">
                  <a:avLst/>
                </a:prstGeom>
              </p:spPr>
            </p:pic>
            <p:pic>
              <p:nvPicPr>
                <p:cNvPr id="96" name="Afbeelding 95">
                  <a:extLst>
                    <a:ext uri="{FF2B5EF4-FFF2-40B4-BE49-F238E27FC236}">
                      <a16:creationId xmlns:a16="http://schemas.microsoft.com/office/drawing/2014/main" id="{8BDA6CDD-ECAF-BAB8-D8EB-9C478C8CC8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79509" y="4108782"/>
                  <a:ext cx="3264493" cy="1178482"/>
                </a:xfrm>
                <a:prstGeom prst="rect">
                  <a:avLst/>
                </a:prstGeom>
              </p:spPr>
            </p:pic>
          </p:grpSp>
          <p:grpSp>
            <p:nvGrpSpPr>
              <p:cNvPr id="90" name="Groep 89">
                <a:extLst>
                  <a:ext uri="{FF2B5EF4-FFF2-40B4-BE49-F238E27FC236}">
                    <a16:creationId xmlns:a16="http://schemas.microsoft.com/office/drawing/2014/main" id="{4F7BEF60-2AC1-4997-6B38-832AD4F6809A}"/>
                  </a:ext>
                </a:extLst>
              </p:cNvPr>
              <p:cNvGrpSpPr/>
              <p:nvPr/>
            </p:nvGrpSpPr>
            <p:grpSpPr>
              <a:xfrm>
                <a:off x="0" y="1617365"/>
                <a:ext cx="9144002" cy="1616208"/>
                <a:chOff x="0" y="4108782"/>
                <a:chExt cx="9144002" cy="1616208"/>
              </a:xfrm>
            </p:grpSpPr>
            <p:pic>
              <p:nvPicPr>
                <p:cNvPr id="91" name="Afbeelding 90">
                  <a:extLst>
                    <a:ext uri="{FF2B5EF4-FFF2-40B4-BE49-F238E27FC236}">
                      <a16:creationId xmlns:a16="http://schemas.microsoft.com/office/drawing/2014/main" id="{85116200-E753-F4AF-CE06-D3225D3BD5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4546508"/>
                  <a:ext cx="3264493" cy="1178482"/>
                </a:xfrm>
                <a:prstGeom prst="rect">
                  <a:avLst/>
                </a:prstGeom>
              </p:spPr>
            </p:pic>
            <p:pic>
              <p:nvPicPr>
                <p:cNvPr id="92" name="Afbeelding 91">
                  <a:extLst>
                    <a:ext uri="{FF2B5EF4-FFF2-40B4-BE49-F238E27FC236}">
                      <a16:creationId xmlns:a16="http://schemas.microsoft.com/office/drawing/2014/main" id="{EDDD3332-C2CB-1180-0558-EC3BD3C817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2939753" y="4546508"/>
                  <a:ext cx="3264493" cy="1178482"/>
                </a:xfrm>
                <a:prstGeom prst="rect">
                  <a:avLst/>
                </a:prstGeom>
              </p:spPr>
            </p:pic>
            <p:pic>
              <p:nvPicPr>
                <p:cNvPr id="93" name="Afbeelding 92">
                  <a:extLst>
                    <a:ext uri="{FF2B5EF4-FFF2-40B4-BE49-F238E27FC236}">
                      <a16:creationId xmlns:a16="http://schemas.microsoft.com/office/drawing/2014/main" id="{CB9AAC98-8B82-DACF-3837-76C867EFF1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79509" y="4108782"/>
                  <a:ext cx="3264493" cy="117848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00" name="Groep 99">
              <a:extLst>
                <a:ext uri="{FF2B5EF4-FFF2-40B4-BE49-F238E27FC236}">
                  <a16:creationId xmlns:a16="http://schemas.microsoft.com/office/drawing/2014/main" id="{9E87BE4B-35FC-541A-C982-B1924F97AB64}"/>
                </a:ext>
              </a:extLst>
            </p:cNvPr>
            <p:cNvGrpSpPr/>
            <p:nvPr/>
          </p:nvGrpSpPr>
          <p:grpSpPr>
            <a:xfrm>
              <a:off x="-34513" y="-150357"/>
              <a:ext cx="9144002" cy="1616208"/>
              <a:chOff x="0" y="4108782"/>
              <a:chExt cx="9144002" cy="1616208"/>
            </a:xfrm>
          </p:grpSpPr>
          <p:pic>
            <p:nvPicPr>
              <p:cNvPr id="101" name="Afbeelding 100">
                <a:extLst>
                  <a:ext uri="{FF2B5EF4-FFF2-40B4-BE49-F238E27FC236}">
                    <a16:creationId xmlns:a16="http://schemas.microsoft.com/office/drawing/2014/main" id="{CB46C6F0-4196-AD08-F2E2-941B3B1732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102" name="Afbeelding 101">
                <a:extLst>
                  <a:ext uri="{FF2B5EF4-FFF2-40B4-BE49-F238E27FC236}">
                    <a16:creationId xmlns:a16="http://schemas.microsoft.com/office/drawing/2014/main" id="{A13AB914-A160-2ABC-0B3F-45D64D5E98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939753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103" name="Afbeelding 102">
                <a:extLst>
                  <a:ext uri="{FF2B5EF4-FFF2-40B4-BE49-F238E27FC236}">
                    <a16:creationId xmlns:a16="http://schemas.microsoft.com/office/drawing/2014/main" id="{C9A114F8-3E88-023E-19D0-7289DA4050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9509" y="4108782"/>
                <a:ext cx="3264493" cy="1178482"/>
              </a:xfrm>
              <a:prstGeom prst="rect">
                <a:avLst/>
              </a:prstGeom>
            </p:spPr>
          </p:pic>
        </p:grpSp>
        <p:grpSp>
          <p:nvGrpSpPr>
            <p:cNvPr id="104" name="Groep 103">
              <a:extLst>
                <a:ext uri="{FF2B5EF4-FFF2-40B4-BE49-F238E27FC236}">
                  <a16:creationId xmlns:a16="http://schemas.microsoft.com/office/drawing/2014/main" id="{D738EC30-7834-3582-C789-968F817901DD}"/>
                </a:ext>
              </a:extLst>
            </p:cNvPr>
            <p:cNvGrpSpPr/>
            <p:nvPr/>
          </p:nvGrpSpPr>
          <p:grpSpPr>
            <a:xfrm>
              <a:off x="-19123" y="-666404"/>
              <a:ext cx="9144002" cy="1616208"/>
              <a:chOff x="0" y="4108782"/>
              <a:chExt cx="9144002" cy="1616208"/>
            </a:xfrm>
          </p:grpSpPr>
          <p:pic>
            <p:nvPicPr>
              <p:cNvPr id="105" name="Afbeelding 104">
                <a:extLst>
                  <a:ext uri="{FF2B5EF4-FFF2-40B4-BE49-F238E27FC236}">
                    <a16:creationId xmlns:a16="http://schemas.microsoft.com/office/drawing/2014/main" id="{E7055E45-4C49-F73F-2D9A-0D1236D4A8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106" name="Afbeelding 105">
                <a:extLst>
                  <a:ext uri="{FF2B5EF4-FFF2-40B4-BE49-F238E27FC236}">
                    <a16:creationId xmlns:a16="http://schemas.microsoft.com/office/drawing/2014/main" id="{9D15EE48-E92C-47EF-4A36-61B16B780F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939753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107" name="Afbeelding 106">
                <a:extLst>
                  <a:ext uri="{FF2B5EF4-FFF2-40B4-BE49-F238E27FC236}">
                    <a16:creationId xmlns:a16="http://schemas.microsoft.com/office/drawing/2014/main" id="{B0DC4D50-378B-4A0A-3F8E-EDD96564C9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9509" y="4108782"/>
                <a:ext cx="3264493" cy="11784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02281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Afbeeldingsresultaat voor grafeen"/>
          <p:cNvSpPr>
            <a:spLocks noChangeAspect="1" noChangeArrowheads="1"/>
          </p:cNvSpPr>
          <p:nvPr/>
        </p:nvSpPr>
        <p:spPr bwMode="auto">
          <a:xfrm>
            <a:off x="153822" y="143211"/>
            <a:ext cx="117077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Opgave 16/19</a:t>
            </a:r>
          </a:p>
        </p:txBody>
      </p:sp>
      <p:grpSp>
        <p:nvGrpSpPr>
          <p:cNvPr id="2" name="Groep 1"/>
          <p:cNvGrpSpPr/>
          <p:nvPr/>
        </p:nvGrpSpPr>
        <p:grpSpPr>
          <a:xfrm>
            <a:off x="142133" y="-2000806"/>
            <a:ext cx="8863501" cy="10845632"/>
            <a:chOff x="142133" y="-2000806"/>
            <a:chExt cx="8863501" cy="10845632"/>
          </a:xfrm>
        </p:grpSpPr>
        <p:pic>
          <p:nvPicPr>
            <p:cNvPr id="7" name="Afbeelding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91552">
              <a:off x="142133" y="-989650"/>
              <a:ext cx="5265894" cy="4626031"/>
            </a:xfrm>
            <a:prstGeom prst="rect">
              <a:avLst/>
            </a:prstGeom>
          </p:spPr>
        </p:pic>
        <p:pic>
          <p:nvPicPr>
            <p:cNvPr id="8" name="Afbeelding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91552">
              <a:off x="3179949" y="-2000806"/>
              <a:ext cx="5265894" cy="4626031"/>
            </a:xfrm>
            <a:prstGeom prst="rect">
              <a:avLst/>
            </a:prstGeom>
          </p:spPr>
        </p:pic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91552">
              <a:off x="3739740" y="1115984"/>
              <a:ext cx="5265894" cy="4626031"/>
            </a:xfrm>
            <a:prstGeom prst="rect">
              <a:avLst/>
            </a:prstGeom>
          </p:spPr>
        </p:pic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91552">
              <a:off x="740528" y="2127141"/>
              <a:ext cx="5265894" cy="4626031"/>
            </a:xfrm>
            <a:prstGeom prst="rect">
              <a:avLst/>
            </a:prstGeom>
          </p:spPr>
        </p:pic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91552">
              <a:off x="3141345" y="4218795"/>
              <a:ext cx="5265894" cy="4626031"/>
            </a:xfrm>
            <a:prstGeom prst="rect">
              <a:avLst/>
            </a:prstGeom>
          </p:spPr>
        </p:pic>
        <p:pic>
          <p:nvPicPr>
            <p:cNvPr id="12" name="Afbeelding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91552">
              <a:off x="142134" y="3172968"/>
              <a:ext cx="5265894" cy="46260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626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r="6831"/>
          <a:stretch/>
        </p:blipFill>
        <p:spPr>
          <a:xfrm>
            <a:off x="1408807" y="0"/>
            <a:ext cx="6316592" cy="6858000"/>
          </a:xfrm>
          <a:prstGeom prst="rect">
            <a:avLst/>
          </a:prstGeom>
        </p:spPr>
      </p:pic>
      <p:sp>
        <p:nvSpPr>
          <p:cNvPr id="4" name="AutoShape 2" descr="Afbeeldingsresultaat voor grafeen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5C4A973-52F0-46B4-9ECB-BF9C68ED02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7" t="64317" r="79700" b="34582"/>
          <a:stretch/>
        </p:blipFill>
        <p:spPr>
          <a:xfrm>
            <a:off x="648231" y="4426720"/>
            <a:ext cx="495425" cy="75487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088EB5D9-7141-40CE-95B4-63D2F9D303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2" r="62402"/>
          <a:stretch/>
        </p:blipFill>
        <p:spPr>
          <a:xfrm>
            <a:off x="7693736" y="15875"/>
            <a:ext cx="752031" cy="6858000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01CDCE4E-DC24-41C7-BDD2-5BE4E9E84C35}"/>
              </a:ext>
            </a:extLst>
          </p:cNvPr>
          <p:cNvSpPr/>
          <p:nvPr/>
        </p:nvSpPr>
        <p:spPr>
          <a:xfrm>
            <a:off x="7896315" y="518446"/>
            <a:ext cx="914400" cy="1649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E6222D6-1F08-449A-9E8E-E4D064361459}"/>
              </a:ext>
            </a:extLst>
          </p:cNvPr>
          <p:cNvSpPr/>
          <p:nvPr/>
        </p:nvSpPr>
        <p:spPr>
          <a:xfrm>
            <a:off x="7896315" y="4826948"/>
            <a:ext cx="914400" cy="1649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FE1D85F-9A58-4184-8D00-784A0DC546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5" r="60062"/>
          <a:stretch/>
        </p:blipFill>
        <p:spPr>
          <a:xfrm>
            <a:off x="656777" y="0"/>
            <a:ext cx="760576" cy="6858000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D2214278-969B-4888-ABFC-9B872FD417DD}"/>
              </a:ext>
            </a:extLst>
          </p:cNvPr>
          <p:cNvSpPr/>
          <p:nvPr/>
        </p:nvSpPr>
        <p:spPr>
          <a:xfrm>
            <a:off x="323491" y="2709015"/>
            <a:ext cx="914400" cy="1649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00B7E6CB-D017-4477-8471-D391F792F9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9" t="26379" b="68100"/>
          <a:stretch/>
        </p:blipFill>
        <p:spPr>
          <a:xfrm>
            <a:off x="1368000" y="-260647"/>
            <a:ext cx="6853080" cy="378658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F5E19F4D-5762-413C-96E5-418CAC995F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9" t="6729" b="87843"/>
          <a:stretch/>
        </p:blipFill>
        <p:spPr>
          <a:xfrm>
            <a:off x="1377648" y="6746400"/>
            <a:ext cx="6853080" cy="37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9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fade/>
      </p:transition>
    </mc:Choice>
    <mc:Fallback xmlns="">
      <p:transition spd="slow">
        <p:fad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r="6831"/>
          <a:stretch/>
        </p:blipFill>
        <p:spPr>
          <a:xfrm>
            <a:off x="1408807" y="0"/>
            <a:ext cx="6316592" cy="6858000"/>
          </a:xfrm>
          <a:prstGeom prst="rect">
            <a:avLst/>
          </a:prstGeom>
        </p:spPr>
      </p:pic>
      <p:sp>
        <p:nvSpPr>
          <p:cNvPr id="4" name="AutoShape 2" descr="Afbeeldingsresultaat voor grafeen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5C4A973-52F0-46B4-9ECB-BF9C68ED02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7" t="64317" r="79700" b="34582"/>
          <a:stretch/>
        </p:blipFill>
        <p:spPr>
          <a:xfrm>
            <a:off x="648231" y="4426720"/>
            <a:ext cx="495425" cy="75487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088EB5D9-7141-40CE-95B4-63D2F9D303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2" r="62402"/>
          <a:stretch/>
        </p:blipFill>
        <p:spPr>
          <a:xfrm>
            <a:off x="7693736" y="15875"/>
            <a:ext cx="752031" cy="6858000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01CDCE4E-DC24-41C7-BDD2-5BE4E9E84C35}"/>
              </a:ext>
            </a:extLst>
          </p:cNvPr>
          <p:cNvSpPr/>
          <p:nvPr/>
        </p:nvSpPr>
        <p:spPr>
          <a:xfrm>
            <a:off x="7896315" y="518446"/>
            <a:ext cx="914400" cy="1649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E6222D6-1F08-449A-9E8E-E4D064361459}"/>
              </a:ext>
            </a:extLst>
          </p:cNvPr>
          <p:cNvSpPr/>
          <p:nvPr/>
        </p:nvSpPr>
        <p:spPr>
          <a:xfrm>
            <a:off x="7896315" y="4826948"/>
            <a:ext cx="914400" cy="1649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FE1D85F-9A58-4184-8D00-784A0DC546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5" r="60062"/>
          <a:stretch/>
        </p:blipFill>
        <p:spPr>
          <a:xfrm>
            <a:off x="656777" y="0"/>
            <a:ext cx="760576" cy="6858000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D2214278-969B-4888-ABFC-9B872FD417DD}"/>
              </a:ext>
            </a:extLst>
          </p:cNvPr>
          <p:cNvSpPr/>
          <p:nvPr/>
        </p:nvSpPr>
        <p:spPr>
          <a:xfrm>
            <a:off x="323491" y="2709015"/>
            <a:ext cx="914400" cy="1649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00B7E6CB-D017-4477-8471-D391F792F9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9" t="26379" b="68100"/>
          <a:stretch/>
        </p:blipFill>
        <p:spPr>
          <a:xfrm>
            <a:off x="1368000" y="-260647"/>
            <a:ext cx="6853080" cy="378658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F5E19F4D-5762-413C-96E5-418CAC995F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9" t="6729" b="87843"/>
          <a:stretch/>
        </p:blipFill>
        <p:spPr>
          <a:xfrm>
            <a:off x="1377648" y="6746400"/>
            <a:ext cx="6853080" cy="372247"/>
          </a:xfrm>
          <a:prstGeom prst="rect">
            <a:avLst/>
          </a:prstGeom>
        </p:spPr>
      </p:pic>
      <p:sp>
        <p:nvSpPr>
          <p:cNvPr id="5" name="Boog 4">
            <a:extLst>
              <a:ext uri="{FF2B5EF4-FFF2-40B4-BE49-F238E27FC236}">
                <a16:creationId xmlns:a16="http://schemas.microsoft.com/office/drawing/2014/main" id="{C57F207E-20E4-4B0E-9C14-EF80A3668F05}"/>
              </a:ext>
            </a:extLst>
          </p:cNvPr>
          <p:cNvSpPr/>
          <p:nvPr/>
        </p:nvSpPr>
        <p:spPr>
          <a:xfrm>
            <a:off x="2567709" y="2361749"/>
            <a:ext cx="563418" cy="815560"/>
          </a:xfrm>
          <a:prstGeom prst="arc">
            <a:avLst>
              <a:gd name="adj1" fmla="val 16200000"/>
              <a:gd name="adj2" fmla="val 916134"/>
            </a:avLst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Boog 15">
            <a:extLst>
              <a:ext uri="{FF2B5EF4-FFF2-40B4-BE49-F238E27FC236}">
                <a16:creationId xmlns:a16="http://schemas.microsoft.com/office/drawing/2014/main" id="{33DFAC80-7FC9-4F85-A923-06C00B95ED7B}"/>
              </a:ext>
            </a:extLst>
          </p:cNvPr>
          <p:cNvSpPr/>
          <p:nvPr/>
        </p:nvSpPr>
        <p:spPr>
          <a:xfrm>
            <a:off x="3131127" y="3363894"/>
            <a:ext cx="563418" cy="815560"/>
          </a:xfrm>
          <a:prstGeom prst="arc">
            <a:avLst>
              <a:gd name="adj1" fmla="val 16200000"/>
              <a:gd name="adj2" fmla="val 916134"/>
            </a:avLst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Boog 16">
            <a:extLst>
              <a:ext uri="{FF2B5EF4-FFF2-40B4-BE49-F238E27FC236}">
                <a16:creationId xmlns:a16="http://schemas.microsoft.com/office/drawing/2014/main" id="{94A7E5EA-45EC-4B30-BCEE-6498D85814C1}"/>
              </a:ext>
            </a:extLst>
          </p:cNvPr>
          <p:cNvSpPr/>
          <p:nvPr/>
        </p:nvSpPr>
        <p:spPr>
          <a:xfrm>
            <a:off x="3131127" y="5462448"/>
            <a:ext cx="563418" cy="815560"/>
          </a:xfrm>
          <a:prstGeom prst="arc">
            <a:avLst>
              <a:gd name="adj1" fmla="val 16200000"/>
              <a:gd name="adj2" fmla="val 916134"/>
            </a:avLst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Boog 17">
            <a:extLst>
              <a:ext uri="{FF2B5EF4-FFF2-40B4-BE49-F238E27FC236}">
                <a16:creationId xmlns:a16="http://schemas.microsoft.com/office/drawing/2014/main" id="{7F75B424-8A8B-470D-8456-1C5FF4542128}"/>
              </a:ext>
            </a:extLst>
          </p:cNvPr>
          <p:cNvSpPr/>
          <p:nvPr/>
        </p:nvSpPr>
        <p:spPr>
          <a:xfrm flipH="1">
            <a:off x="2999139" y="1332694"/>
            <a:ext cx="565200" cy="815560"/>
          </a:xfrm>
          <a:prstGeom prst="arc">
            <a:avLst>
              <a:gd name="adj1" fmla="val 16200000"/>
              <a:gd name="adj2" fmla="val 916134"/>
            </a:avLst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Boog 18">
            <a:extLst>
              <a:ext uri="{FF2B5EF4-FFF2-40B4-BE49-F238E27FC236}">
                <a16:creationId xmlns:a16="http://schemas.microsoft.com/office/drawing/2014/main" id="{C5F0FD1D-2B56-4624-88F0-ADA03EA87920}"/>
              </a:ext>
            </a:extLst>
          </p:cNvPr>
          <p:cNvSpPr/>
          <p:nvPr/>
        </p:nvSpPr>
        <p:spPr>
          <a:xfrm flipH="1">
            <a:off x="3636000" y="259027"/>
            <a:ext cx="565200" cy="815560"/>
          </a:xfrm>
          <a:prstGeom prst="arc">
            <a:avLst>
              <a:gd name="adj1" fmla="val 16200000"/>
              <a:gd name="adj2" fmla="val 916134"/>
            </a:avLst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Boog 19">
            <a:extLst>
              <a:ext uri="{FF2B5EF4-FFF2-40B4-BE49-F238E27FC236}">
                <a16:creationId xmlns:a16="http://schemas.microsoft.com/office/drawing/2014/main" id="{B68B5263-102A-4ED4-9578-4DC966DFE4DC}"/>
              </a:ext>
            </a:extLst>
          </p:cNvPr>
          <p:cNvSpPr/>
          <p:nvPr/>
        </p:nvSpPr>
        <p:spPr>
          <a:xfrm>
            <a:off x="3726248" y="6524743"/>
            <a:ext cx="563418" cy="815560"/>
          </a:xfrm>
          <a:prstGeom prst="arc">
            <a:avLst>
              <a:gd name="adj1" fmla="val 16200000"/>
              <a:gd name="adj2" fmla="val 916134"/>
            </a:avLst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Boog 22">
            <a:extLst>
              <a:ext uri="{FF2B5EF4-FFF2-40B4-BE49-F238E27FC236}">
                <a16:creationId xmlns:a16="http://schemas.microsoft.com/office/drawing/2014/main" id="{40B800EB-DA3C-4F85-99D1-2A9FA0E9D88E}"/>
              </a:ext>
            </a:extLst>
          </p:cNvPr>
          <p:cNvSpPr/>
          <p:nvPr/>
        </p:nvSpPr>
        <p:spPr>
          <a:xfrm flipH="1">
            <a:off x="3636000" y="4440101"/>
            <a:ext cx="565200" cy="815560"/>
          </a:xfrm>
          <a:prstGeom prst="arc">
            <a:avLst>
              <a:gd name="adj1" fmla="val 16200000"/>
              <a:gd name="adj2" fmla="val 916134"/>
            </a:avLst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26603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1129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8D2B67CE-DBE0-457E-86F7-36C8BAE608EE}"/>
              </a:ext>
            </a:extLst>
          </p:cNvPr>
          <p:cNvGrpSpPr/>
          <p:nvPr/>
        </p:nvGrpSpPr>
        <p:grpSpPr>
          <a:xfrm>
            <a:off x="0" y="506231"/>
            <a:ext cx="9144002" cy="1616208"/>
            <a:chOff x="0" y="4108782"/>
            <a:chExt cx="9144002" cy="1616208"/>
          </a:xfrm>
        </p:grpSpPr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866E6DE8-352B-4586-95E8-4F205AC72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46508"/>
              <a:ext cx="3264493" cy="1178482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C25EC601-A5A9-41DA-B43F-A91B5D58E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939753" y="4546508"/>
              <a:ext cx="3264493" cy="1178482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1E1881D6-4891-4015-B71A-540F1273E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9509" y="4108782"/>
              <a:ext cx="3264493" cy="1178482"/>
            </a:xfrm>
            <a:prstGeom prst="rect">
              <a:avLst/>
            </a:prstGeom>
          </p:spPr>
        </p:pic>
      </p:grpSp>
      <p:grpSp>
        <p:nvGrpSpPr>
          <p:cNvPr id="7" name="Groep 6">
            <a:extLst>
              <a:ext uri="{FF2B5EF4-FFF2-40B4-BE49-F238E27FC236}">
                <a16:creationId xmlns:a16="http://schemas.microsoft.com/office/drawing/2014/main" id="{056A1B6F-7215-4050-8248-723F2F0DC96A}"/>
              </a:ext>
            </a:extLst>
          </p:cNvPr>
          <p:cNvGrpSpPr/>
          <p:nvPr/>
        </p:nvGrpSpPr>
        <p:grpSpPr>
          <a:xfrm rot="11408376">
            <a:off x="-105024" y="2260389"/>
            <a:ext cx="9303868" cy="1616208"/>
            <a:chOff x="0" y="4108782"/>
            <a:chExt cx="9144002" cy="1616208"/>
          </a:xfrm>
        </p:grpSpPr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6762F079-193A-41DF-9D3A-1BCC8EBFE7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46508"/>
              <a:ext cx="3264493" cy="1178482"/>
            </a:xfrm>
            <a:prstGeom prst="rect">
              <a:avLst/>
            </a:prstGeom>
          </p:spPr>
        </p:pic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F55FF5BB-EA46-4CF9-ABAF-B05F8B60A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939753" y="4546508"/>
              <a:ext cx="3264493" cy="1178482"/>
            </a:xfrm>
            <a:prstGeom prst="rect">
              <a:avLst/>
            </a:prstGeom>
          </p:spPr>
        </p:pic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800002DA-1EFC-4F30-9596-A17506BAD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9509" y="4108782"/>
              <a:ext cx="3264493" cy="1178482"/>
            </a:xfrm>
            <a:prstGeom prst="rect">
              <a:avLst/>
            </a:prstGeom>
          </p:spPr>
        </p:pic>
      </p:grpSp>
      <p:grpSp>
        <p:nvGrpSpPr>
          <p:cNvPr id="11" name="Groep 10">
            <a:extLst>
              <a:ext uri="{FF2B5EF4-FFF2-40B4-BE49-F238E27FC236}">
                <a16:creationId xmlns:a16="http://schemas.microsoft.com/office/drawing/2014/main" id="{33E38AB4-CF45-465B-A06E-78D202F3A7CB}"/>
              </a:ext>
            </a:extLst>
          </p:cNvPr>
          <p:cNvGrpSpPr/>
          <p:nvPr/>
        </p:nvGrpSpPr>
        <p:grpSpPr>
          <a:xfrm>
            <a:off x="-10585" y="-302083"/>
            <a:ext cx="7914673" cy="6410226"/>
            <a:chOff x="-10585" y="-302083"/>
            <a:chExt cx="7914673" cy="6410226"/>
          </a:xfrm>
        </p:grpSpPr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E2F85D0A-6980-406F-92B2-7DF458219E41}"/>
                </a:ext>
              </a:extLst>
            </p:cNvPr>
            <p:cNvGrpSpPr/>
            <p:nvPr/>
          </p:nvGrpSpPr>
          <p:grpSpPr>
            <a:xfrm rot="11623095" flipV="1">
              <a:off x="-10585" y="3053572"/>
              <a:ext cx="7227768" cy="3054571"/>
              <a:chOff x="1916234" y="3160212"/>
              <a:chExt cx="7227768" cy="2564778"/>
            </a:xfrm>
          </p:grpSpPr>
          <p:pic>
            <p:nvPicPr>
              <p:cNvPr id="15" name="Afbeelding 14">
                <a:extLst>
                  <a:ext uri="{FF2B5EF4-FFF2-40B4-BE49-F238E27FC236}">
                    <a16:creationId xmlns:a16="http://schemas.microsoft.com/office/drawing/2014/main" id="{C8C136FA-4A0D-4767-9A45-4601DD853D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141"/>
              <a:stretch/>
            </p:blipFill>
            <p:spPr>
              <a:xfrm rot="15277337">
                <a:off x="1468691" y="3607755"/>
                <a:ext cx="2298621" cy="1403535"/>
              </a:xfrm>
              <a:prstGeom prst="rect">
                <a:avLst/>
              </a:prstGeom>
            </p:spPr>
          </p:pic>
          <p:pic>
            <p:nvPicPr>
              <p:cNvPr id="16" name="Afbeelding 15">
                <a:extLst>
                  <a:ext uri="{FF2B5EF4-FFF2-40B4-BE49-F238E27FC236}">
                    <a16:creationId xmlns:a16="http://schemas.microsoft.com/office/drawing/2014/main" id="{882C3722-0D1C-411C-A54B-1464014B1A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939753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17" name="Afbeelding 16">
                <a:extLst>
                  <a:ext uri="{FF2B5EF4-FFF2-40B4-BE49-F238E27FC236}">
                    <a16:creationId xmlns:a16="http://schemas.microsoft.com/office/drawing/2014/main" id="{B6F540CF-6F1C-413B-919F-5E75407A4E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9509" y="4108782"/>
                <a:ext cx="3264493" cy="1178482"/>
              </a:xfrm>
              <a:prstGeom prst="rect">
                <a:avLst/>
              </a:prstGeom>
            </p:spPr>
          </p:pic>
        </p:grpSp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ED1DB19C-E746-4472-B001-E93951515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924540" flipV="1">
              <a:off x="5570074" y="1747215"/>
              <a:ext cx="3264493" cy="1403535"/>
            </a:xfrm>
            <a:prstGeom prst="rect">
              <a:avLst/>
            </a:prstGeom>
          </p:spPr>
        </p:pic>
        <p:pic>
          <p:nvPicPr>
            <p:cNvPr id="14" name="Afbeelding 13">
              <a:extLst>
                <a:ext uri="{FF2B5EF4-FFF2-40B4-BE49-F238E27FC236}">
                  <a16:creationId xmlns:a16="http://schemas.microsoft.com/office/drawing/2014/main" id="{0B45B73B-3A02-4494-BCCF-3DF3CA732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036306" flipV="1">
              <a:off x="4090774" y="-302083"/>
              <a:ext cx="3264493" cy="1403535"/>
            </a:xfrm>
            <a:prstGeom prst="rect">
              <a:avLst/>
            </a:prstGeom>
          </p:spPr>
        </p:pic>
      </p:grpSp>
      <p:grpSp>
        <p:nvGrpSpPr>
          <p:cNvPr id="21" name="Groep 20">
            <a:extLst>
              <a:ext uri="{FF2B5EF4-FFF2-40B4-BE49-F238E27FC236}">
                <a16:creationId xmlns:a16="http://schemas.microsoft.com/office/drawing/2014/main" id="{51677D1E-C4AE-4E8E-B3D8-A7746351F43D}"/>
              </a:ext>
            </a:extLst>
          </p:cNvPr>
          <p:cNvGrpSpPr/>
          <p:nvPr/>
        </p:nvGrpSpPr>
        <p:grpSpPr>
          <a:xfrm rot="10800000">
            <a:off x="3030709" y="3977086"/>
            <a:ext cx="6304693" cy="3054571"/>
            <a:chOff x="1701529" y="3259521"/>
            <a:chExt cx="6304693" cy="3054571"/>
          </a:xfrm>
        </p:grpSpPr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81FBD7A1-13A3-4A09-9616-BAE861A97127}"/>
                </a:ext>
              </a:extLst>
            </p:cNvPr>
            <p:cNvGrpSpPr/>
            <p:nvPr/>
          </p:nvGrpSpPr>
          <p:grpSpPr>
            <a:xfrm rot="11623095" flipV="1">
              <a:off x="1701529" y="3259521"/>
              <a:ext cx="5490880" cy="3054571"/>
              <a:chOff x="1916234" y="3160212"/>
              <a:chExt cx="5490880" cy="2564778"/>
            </a:xfrm>
          </p:grpSpPr>
          <p:pic>
            <p:nvPicPr>
              <p:cNvPr id="26" name="Afbeelding 25">
                <a:extLst>
                  <a:ext uri="{FF2B5EF4-FFF2-40B4-BE49-F238E27FC236}">
                    <a16:creationId xmlns:a16="http://schemas.microsoft.com/office/drawing/2014/main" id="{B2679577-6962-4E5A-B518-9B546F24FA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141"/>
              <a:stretch/>
            </p:blipFill>
            <p:spPr>
              <a:xfrm rot="15277337">
                <a:off x="1468691" y="3607755"/>
                <a:ext cx="2298621" cy="1403535"/>
              </a:xfrm>
              <a:prstGeom prst="rect">
                <a:avLst/>
              </a:prstGeom>
            </p:spPr>
          </p:pic>
          <p:pic>
            <p:nvPicPr>
              <p:cNvPr id="27" name="Afbeelding 26">
                <a:extLst>
                  <a:ext uri="{FF2B5EF4-FFF2-40B4-BE49-F238E27FC236}">
                    <a16:creationId xmlns:a16="http://schemas.microsoft.com/office/drawing/2014/main" id="{85E40683-2454-4CF8-A32E-D5A751D567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939753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28" name="Afbeelding 27">
                <a:extLst>
                  <a:ext uri="{FF2B5EF4-FFF2-40B4-BE49-F238E27FC236}">
                    <a16:creationId xmlns:a16="http://schemas.microsoft.com/office/drawing/2014/main" id="{252B3560-0836-447D-ADD9-2FE0EC8E40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3205"/>
              <a:stretch/>
            </p:blipFill>
            <p:spPr>
              <a:xfrm>
                <a:off x="5879509" y="4108783"/>
                <a:ext cx="1527605" cy="1178482"/>
              </a:xfrm>
              <a:prstGeom prst="rect">
                <a:avLst/>
              </a:prstGeom>
            </p:spPr>
          </p:pic>
        </p:grpSp>
        <p:pic>
          <p:nvPicPr>
            <p:cNvPr id="24" name="Afbeelding 23">
              <a:extLst>
                <a:ext uri="{FF2B5EF4-FFF2-40B4-BE49-F238E27FC236}">
                  <a16:creationId xmlns:a16="http://schemas.microsoft.com/office/drawing/2014/main" id="{9EFA307A-1BE3-472B-945C-4D2D5D49F9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175"/>
            <a:stretch/>
          </p:blipFill>
          <p:spPr>
            <a:xfrm rot="15924540" flipV="1">
              <a:off x="6948223" y="3019135"/>
              <a:ext cx="712464" cy="1403535"/>
            </a:xfrm>
            <a:prstGeom prst="rect">
              <a:avLst/>
            </a:prstGeom>
          </p:spPr>
        </p:pic>
      </p:grpSp>
      <p:grpSp>
        <p:nvGrpSpPr>
          <p:cNvPr id="29" name="Groep 28">
            <a:extLst>
              <a:ext uri="{FF2B5EF4-FFF2-40B4-BE49-F238E27FC236}">
                <a16:creationId xmlns:a16="http://schemas.microsoft.com/office/drawing/2014/main" id="{9FD070EE-8BE6-47B8-9717-0F8010E52E0A}"/>
              </a:ext>
            </a:extLst>
          </p:cNvPr>
          <p:cNvGrpSpPr/>
          <p:nvPr/>
        </p:nvGrpSpPr>
        <p:grpSpPr>
          <a:xfrm rot="18994487">
            <a:off x="-249300" y="2551436"/>
            <a:ext cx="9527303" cy="1616208"/>
            <a:chOff x="0" y="4108782"/>
            <a:chExt cx="9144002" cy="1616208"/>
          </a:xfrm>
        </p:grpSpPr>
        <p:pic>
          <p:nvPicPr>
            <p:cNvPr id="30" name="Afbeelding 29">
              <a:extLst>
                <a:ext uri="{FF2B5EF4-FFF2-40B4-BE49-F238E27FC236}">
                  <a16:creationId xmlns:a16="http://schemas.microsoft.com/office/drawing/2014/main" id="{CDB87D40-2D95-4766-B7CB-370AED00CD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46508"/>
              <a:ext cx="3264493" cy="1178482"/>
            </a:xfrm>
            <a:prstGeom prst="rect">
              <a:avLst/>
            </a:prstGeom>
          </p:spPr>
        </p:pic>
        <p:pic>
          <p:nvPicPr>
            <p:cNvPr id="31" name="Afbeelding 30">
              <a:extLst>
                <a:ext uri="{FF2B5EF4-FFF2-40B4-BE49-F238E27FC236}">
                  <a16:creationId xmlns:a16="http://schemas.microsoft.com/office/drawing/2014/main" id="{9D8FDA9D-BF17-4B15-AA16-460EE1098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939753" y="4546508"/>
              <a:ext cx="3264493" cy="1178482"/>
            </a:xfrm>
            <a:prstGeom prst="rect">
              <a:avLst/>
            </a:prstGeom>
          </p:spPr>
        </p:pic>
        <p:pic>
          <p:nvPicPr>
            <p:cNvPr id="32" name="Afbeelding 31">
              <a:extLst>
                <a:ext uri="{FF2B5EF4-FFF2-40B4-BE49-F238E27FC236}">
                  <a16:creationId xmlns:a16="http://schemas.microsoft.com/office/drawing/2014/main" id="{07719905-D970-43D0-B5B3-04A47018B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9509" y="4108782"/>
              <a:ext cx="3264493" cy="1178482"/>
            </a:xfrm>
            <a:prstGeom prst="rect">
              <a:avLst/>
            </a:prstGeom>
          </p:spPr>
        </p:pic>
      </p:grpSp>
      <p:grpSp>
        <p:nvGrpSpPr>
          <p:cNvPr id="33" name="Groep 32">
            <a:extLst>
              <a:ext uri="{FF2B5EF4-FFF2-40B4-BE49-F238E27FC236}">
                <a16:creationId xmlns:a16="http://schemas.microsoft.com/office/drawing/2014/main" id="{37F3E0BC-7B39-4027-8143-E01B1A17AD7D}"/>
              </a:ext>
            </a:extLst>
          </p:cNvPr>
          <p:cNvGrpSpPr/>
          <p:nvPr/>
        </p:nvGrpSpPr>
        <p:grpSpPr>
          <a:xfrm rot="17152026">
            <a:off x="-3776420" y="2305394"/>
            <a:ext cx="9144002" cy="1616208"/>
            <a:chOff x="0" y="4108782"/>
            <a:chExt cx="9144002" cy="1616208"/>
          </a:xfrm>
        </p:grpSpPr>
        <p:pic>
          <p:nvPicPr>
            <p:cNvPr id="34" name="Afbeelding 33">
              <a:extLst>
                <a:ext uri="{FF2B5EF4-FFF2-40B4-BE49-F238E27FC236}">
                  <a16:creationId xmlns:a16="http://schemas.microsoft.com/office/drawing/2014/main" id="{D2975672-64D2-42CA-AC8E-A1F277AC2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46508"/>
              <a:ext cx="3264493" cy="1178482"/>
            </a:xfrm>
            <a:prstGeom prst="rect">
              <a:avLst/>
            </a:prstGeom>
          </p:spPr>
        </p:pic>
        <p:pic>
          <p:nvPicPr>
            <p:cNvPr id="35" name="Afbeelding 34">
              <a:extLst>
                <a:ext uri="{FF2B5EF4-FFF2-40B4-BE49-F238E27FC236}">
                  <a16:creationId xmlns:a16="http://schemas.microsoft.com/office/drawing/2014/main" id="{271A0661-3EAF-4E2A-8C5C-E9FFD4F34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939753" y="4546508"/>
              <a:ext cx="3264493" cy="1178482"/>
            </a:xfrm>
            <a:prstGeom prst="rect">
              <a:avLst/>
            </a:prstGeom>
          </p:spPr>
        </p:pic>
        <p:pic>
          <p:nvPicPr>
            <p:cNvPr id="36" name="Afbeelding 35">
              <a:extLst>
                <a:ext uri="{FF2B5EF4-FFF2-40B4-BE49-F238E27FC236}">
                  <a16:creationId xmlns:a16="http://schemas.microsoft.com/office/drawing/2014/main" id="{8CE92310-1AE0-4E45-B8A5-4B1C3C28A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9509" y="4108782"/>
              <a:ext cx="3264493" cy="1178482"/>
            </a:xfrm>
            <a:prstGeom prst="rect">
              <a:avLst/>
            </a:prstGeom>
          </p:spPr>
        </p:pic>
      </p:grpSp>
      <p:pic>
        <p:nvPicPr>
          <p:cNvPr id="37" name="Afbeelding 36">
            <a:extLst>
              <a:ext uri="{FF2B5EF4-FFF2-40B4-BE49-F238E27FC236}">
                <a16:creationId xmlns:a16="http://schemas.microsoft.com/office/drawing/2014/main" id="{8BA745D9-4483-45B8-A574-065101D9F8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724" y="3434665"/>
            <a:ext cx="3657917" cy="302387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87F63065-82C1-4AC6-8864-8856206A4415}"/>
              </a:ext>
            </a:extLst>
          </p:cNvPr>
          <p:cNvSpPr/>
          <p:nvPr/>
        </p:nvSpPr>
        <p:spPr>
          <a:xfrm rot="1339951">
            <a:off x="5032433" y="3880630"/>
            <a:ext cx="512284" cy="173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Rechthoek 42">
            <a:extLst>
              <a:ext uri="{FF2B5EF4-FFF2-40B4-BE49-F238E27FC236}">
                <a16:creationId xmlns:a16="http://schemas.microsoft.com/office/drawing/2014/main" id="{7B6C49E2-907D-4F60-BF70-2FB22B980595}"/>
              </a:ext>
            </a:extLst>
          </p:cNvPr>
          <p:cNvSpPr/>
          <p:nvPr/>
        </p:nvSpPr>
        <p:spPr>
          <a:xfrm rot="1339951">
            <a:off x="5530686" y="6252878"/>
            <a:ext cx="512284" cy="173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045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8D2B67CE-DBE0-457E-86F7-36C8BAE608EE}"/>
              </a:ext>
            </a:extLst>
          </p:cNvPr>
          <p:cNvGrpSpPr/>
          <p:nvPr/>
        </p:nvGrpSpPr>
        <p:grpSpPr>
          <a:xfrm>
            <a:off x="0" y="506231"/>
            <a:ext cx="9144002" cy="1616208"/>
            <a:chOff x="0" y="4108782"/>
            <a:chExt cx="9144002" cy="1616208"/>
          </a:xfrm>
        </p:grpSpPr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866E6DE8-352B-4586-95E8-4F205AC72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46508"/>
              <a:ext cx="3264493" cy="1178482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C25EC601-A5A9-41DA-B43F-A91B5D58E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939753" y="4546508"/>
              <a:ext cx="3264493" cy="1178482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1E1881D6-4891-4015-B71A-540F1273E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9509" y="4108782"/>
              <a:ext cx="3264493" cy="1178482"/>
            </a:xfrm>
            <a:prstGeom prst="rect">
              <a:avLst/>
            </a:prstGeom>
          </p:spPr>
        </p:pic>
      </p:grpSp>
      <p:grpSp>
        <p:nvGrpSpPr>
          <p:cNvPr id="7" name="Groep 6">
            <a:extLst>
              <a:ext uri="{FF2B5EF4-FFF2-40B4-BE49-F238E27FC236}">
                <a16:creationId xmlns:a16="http://schemas.microsoft.com/office/drawing/2014/main" id="{056A1B6F-7215-4050-8248-723F2F0DC96A}"/>
              </a:ext>
            </a:extLst>
          </p:cNvPr>
          <p:cNvGrpSpPr/>
          <p:nvPr/>
        </p:nvGrpSpPr>
        <p:grpSpPr>
          <a:xfrm rot="11408376">
            <a:off x="-105024" y="2260389"/>
            <a:ext cx="9303868" cy="1616208"/>
            <a:chOff x="0" y="4108782"/>
            <a:chExt cx="9144002" cy="1616208"/>
          </a:xfrm>
        </p:grpSpPr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6762F079-193A-41DF-9D3A-1BCC8EBFE7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46508"/>
              <a:ext cx="3264493" cy="1178482"/>
            </a:xfrm>
            <a:prstGeom prst="rect">
              <a:avLst/>
            </a:prstGeom>
          </p:spPr>
        </p:pic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F55FF5BB-EA46-4CF9-ABAF-B05F8B60A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939753" y="4546508"/>
              <a:ext cx="3264493" cy="1178482"/>
            </a:xfrm>
            <a:prstGeom prst="rect">
              <a:avLst/>
            </a:prstGeom>
          </p:spPr>
        </p:pic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800002DA-1EFC-4F30-9596-A17506BAD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9509" y="4108782"/>
              <a:ext cx="3264493" cy="1178482"/>
            </a:xfrm>
            <a:prstGeom prst="rect">
              <a:avLst/>
            </a:prstGeom>
          </p:spPr>
        </p:pic>
      </p:grpSp>
      <p:grpSp>
        <p:nvGrpSpPr>
          <p:cNvPr id="11" name="Groep 10">
            <a:extLst>
              <a:ext uri="{FF2B5EF4-FFF2-40B4-BE49-F238E27FC236}">
                <a16:creationId xmlns:a16="http://schemas.microsoft.com/office/drawing/2014/main" id="{33E38AB4-CF45-465B-A06E-78D202F3A7CB}"/>
              </a:ext>
            </a:extLst>
          </p:cNvPr>
          <p:cNvGrpSpPr/>
          <p:nvPr/>
        </p:nvGrpSpPr>
        <p:grpSpPr>
          <a:xfrm>
            <a:off x="-10585" y="-302083"/>
            <a:ext cx="7914673" cy="6410226"/>
            <a:chOff x="-10585" y="-302083"/>
            <a:chExt cx="7914673" cy="6410226"/>
          </a:xfrm>
        </p:grpSpPr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E2F85D0A-6980-406F-92B2-7DF458219E41}"/>
                </a:ext>
              </a:extLst>
            </p:cNvPr>
            <p:cNvGrpSpPr/>
            <p:nvPr/>
          </p:nvGrpSpPr>
          <p:grpSpPr>
            <a:xfrm rot="11623095" flipV="1">
              <a:off x="-10585" y="3053572"/>
              <a:ext cx="7227768" cy="3054571"/>
              <a:chOff x="1916234" y="3160212"/>
              <a:chExt cx="7227768" cy="2564778"/>
            </a:xfrm>
          </p:grpSpPr>
          <p:pic>
            <p:nvPicPr>
              <p:cNvPr id="15" name="Afbeelding 14">
                <a:extLst>
                  <a:ext uri="{FF2B5EF4-FFF2-40B4-BE49-F238E27FC236}">
                    <a16:creationId xmlns:a16="http://schemas.microsoft.com/office/drawing/2014/main" id="{C8C136FA-4A0D-4767-9A45-4601DD853D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141"/>
              <a:stretch/>
            </p:blipFill>
            <p:spPr>
              <a:xfrm rot="15277337">
                <a:off x="1468691" y="3607755"/>
                <a:ext cx="2298621" cy="1403535"/>
              </a:xfrm>
              <a:prstGeom prst="rect">
                <a:avLst/>
              </a:prstGeom>
            </p:spPr>
          </p:pic>
          <p:pic>
            <p:nvPicPr>
              <p:cNvPr id="16" name="Afbeelding 15">
                <a:extLst>
                  <a:ext uri="{FF2B5EF4-FFF2-40B4-BE49-F238E27FC236}">
                    <a16:creationId xmlns:a16="http://schemas.microsoft.com/office/drawing/2014/main" id="{882C3722-0D1C-411C-A54B-1464014B1A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939753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17" name="Afbeelding 16">
                <a:extLst>
                  <a:ext uri="{FF2B5EF4-FFF2-40B4-BE49-F238E27FC236}">
                    <a16:creationId xmlns:a16="http://schemas.microsoft.com/office/drawing/2014/main" id="{B6F540CF-6F1C-413B-919F-5E75407A4E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9509" y="4108782"/>
                <a:ext cx="3264493" cy="1178482"/>
              </a:xfrm>
              <a:prstGeom prst="rect">
                <a:avLst/>
              </a:prstGeom>
            </p:spPr>
          </p:pic>
        </p:grpSp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ED1DB19C-E746-4472-B001-E93951515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924540" flipV="1">
              <a:off x="5570074" y="1747215"/>
              <a:ext cx="3264493" cy="1403535"/>
            </a:xfrm>
            <a:prstGeom prst="rect">
              <a:avLst/>
            </a:prstGeom>
          </p:spPr>
        </p:pic>
        <p:pic>
          <p:nvPicPr>
            <p:cNvPr id="14" name="Afbeelding 13">
              <a:extLst>
                <a:ext uri="{FF2B5EF4-FFF2-40B4-BE49-F238E27FC236}">
                  <a16:creationId xmlns:a16="http://schemas.microsoft.com/office/drawing/2014/main" id="{0B45B73B-3A02-4494-BCCF-3DF3CA732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036306" flipV="1">
              <a:off x="4090774" y="-302083"/>
              <a:ext cx="3264493" cy="1403535"/>
            </a:xfrm>
            <a:prstGeom prst="rect">
              <a:avLst/>
            </a:prstGeom>
          </p:spPr>
        </p:pic>
      </p:grpSp>
      <p:grpSp>
        <p:nvGrpSpPr>
          <p:cNvPr id="21" name="Groep 20">
            <a:extLst>
              <a:ext uri="{FF2B5EF4-FFF2-40B4-BE49-F238E27FC236}">
                <a16:creationId xmlns:a16="http://schemas.microsoft.com/office/drawing/2014/main" id="{51677D1E-C4AE-4E8E-B3D8-A7746351F43D}"/>
              </a:ext>
            </a:extLst>
          </p:cNvPr>
          <p:cNvGrpSpPr/>
          <p:nvPr/>
        </p:nvGrpSpPr>
        <p:grpSpPr>
          <a:xfrm rot="10800000">
            <a:off x="3030709" y="3977086"/>
            <a:ext cx="6304693" cy="3054571"/>
            <a:chOff x="1701529" y="3259521"/>
            <a:chExt cx="6304693" cy="3054571"/>
          </a:xfrm>
        </p:grpSpPr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81FBD7A1-13A3-4A09-9616-BAE861A97127}"/>
                </a:ext>
              </a:extLst>
            </p:cNvPr>
            <p:cNvGrpSpPr/>
            <p:nvPr/>
          </p:nvGrpSpPr>
          <p:grpSpPr>
            <a:xfrm rot="11623095" flipV="1">
              <a:off x="1701529" y="3259521"/>
              <a:ext cx="5490880" cy="3054571"/>
              <a:chOff x="1916234" y="3160212"/>
              <a:chExt cx="5490880" cy="2564778"/>
            </a:xfrm>
          </p:grpSpPr>
          <p:pic>
            <p:nvPicPr>
              <p:cNvPr id="26" name="Afbeelding 25">
                <a:extLst>
                  <a:ext uri="{FF2B5EF4-FFF2-40B4-BE49-F238E27FC236}">
                    <a16:creationId xmlns:a16="http://schemas.microsoft.com/office/drawing/2014/main" id="{B2679577-6962-4E5A-B518-9B546F24FA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141"/>
              <a:stretch/>
            </p:blipFill>
            <p:spPr>
              <a:xfrm rot="15277337">
                <a:off x="1468691" y="3607755"/>
                <a:ext cx="2298621" cy="1403535"/>
              </a:xfrm>
              <a:prstGeom prst="rect">
                <a:avLst/>
              </a:prstGeom>
            </p:spPr>
          </p:pic>
          <p:pic>
            <p:nvPicPr>
              <p:cNvPr id="27" name="Afbeelding 26">
                <a:extLst>
                  <a:ext uri="{FF2B5EF4-FFF2-40B4-BE49-F238E27FC236}">
                    <a16:creationId xmlns:a16="http://schemas.microsoft.com/office/drawing/2014/main" id="{85E40683-2454-4CF8-A32E-D5A751D567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939753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28" name="Afbeelding 27">
                <a:extLst>
                  <a:ext uri="{FF2B5EF4-FFF2-40B4-BE49-F238E27FC236}">
                    <a16:creationId xmlns:a16="http://schemas.microsoft.com/office/drawing/2014/main" id="{252B3560-0836-447D-ADD9-2FE0EC8E40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3205"/>
              <a:stretch/>
            </p:blipFill>
            <p:spPr>
              <a:xfrm>
                <a:off x="5879509" y="4108783"/>
                <a:ext cx="1527605" cy="1178482"/>
              </a:xfrm>
              <a:prstGeom prst="rect">
                <a:avLst/>
              </a:prstGeom>
            </p:spPr>
          </p:pic>
        </p:grpSp>
        <p:pic>
          <p:nvPicPr>
            <p:cNvPr id="24" name="Afbeelding 23">
              <a:extLst>
                <a:ext uri="{FF2B5EF4-FFF2-40B4-BE49-F238E27FC236}">
                  <a16:creationId xmlns:a16="http://schemas.microsoft.com/office/drawing/2014/main" id="{9EFA307A-1BE3-472B-945C-4D2D5D49F9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175"/>
            <a:stretch/>
          </p:blipFill>
          <p:spPr>
            <a:xfrm rot="15924540" flipV="1">
              <a:off x="6948223" y="3019135"/>
              <a:ext cx="712464" cy="1403535"/>
            </a:xfrm>
            <a:prstGeom prst="rect">
              <a:avLst/>
            </a:prstGeom>
          </p:spPr>
        </p:pic>
      </p:grpSp>
      <p:grpSp>
        <p:nvGrpSpPr>
          <p:cNvPr id="29" name="Groep 28">
            <a:extLst>
              <a:ext uri="{FF2B5EF4-FFF2-40B4-BE49-F238E27FC236}">
                <a16:creationId xmlns:a16="http://schemas.microsoft.com/office/drawing/2014/main" id="{9FD070EE-8BE6-47B8-9717-0F8010E52E0A}"/>
              </a:ext>
            </a:extLst>
          </p:cNvPr>
          <p:cNvGrpSpPr/>
          <p:nvPr/>
        </p:nvGrpSpPr>
        <p:grpSpPr>
          <a:xfrm rot="18994487">
            <a:off x="-249300" y="2551436"/>
            <a:ext cx="9527303" cy="1616208"/>
            <a:chOff x="0" y="4108782"/>
            <a:chExt cx="9144002" cy="1616208"/>
          </a:xfrm>
        </p:grpSpPr>
        <p:pic>
          <p:nvPicPr>
            <p:cNvPr id="30" name="Afbeelding 29">
              <a:extLst>
                <a:ext uri="{FF2B5EF4-FFF2-40B4-BE49-F238E27FC236}">
                  <a16:creationId xmlns:a16="http://schemas.microsoft.com/office/drawing/2014/main" id="{CDB87D40-2D95-4766-B7CB-370AED00CD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46508"/>
              <a:ext cx="3264493" cy="1178482"/>
            </a:xfrm>
            <a:prstGeom prst="rect">
              <a:avLst/>
            </a:prstGeom>
          </p:spPr>
        </p:pic>
        <p:pic>
          <p:nvPicPr>
            <p:cNvPr id="31" name="Afbeelding 30">
              <a:extLst>
                <a:ext uri="{FF2B5EF4-FFF2-40B4-BE49-F238E27FC236}">
                  <a16:creationId xmlns:a16="http://schemas.microsoft.com/office/drawing/2014/main" id="{9D8FDA9D-BF17-4B15-AA16-460EE1098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939753" y="4546508"/>
              <a:ext cx="3264493" cy="1178482"/>
            </a:xfrm>
            <a:prstGeom prst="rect">
              <a:avLst/>
            </a:prstGeom>
          </p:spPr>
        </p:pic>
        <p:pic>
          <p:nvPicPr>
            <p:cNvPr id="32" name="Afbeelding 31">
              <a:extLst>
                <a:ext uri="{FF2B5EF4-FFF2-40B4-BE49-F238E27FC236}">
                  <a16:creationId xmlns:a16="http://schemas.microsoft.com/office/drawing/2014/main" id="{07719905-D970-43D0-B5B3-04A47018B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9509" y="4108782"/>
              <a:ext cx="3264493" cy="1178482"/>
            </a:xfrm>
            <a:prstGeom prst="rect">
              <a:avLst/>
            </a:prstGeom>
          </p:spPr>
        </p:pic>
      </p:grpSp>
      <p:grpSp>
        <p:nvGrpSpPr>
          <p:cNvPr id="33" name="Groep 32">
            <a:extLst>
              <a:ext uri="{FF2B5EF4-FFF2-40B4-BE49-F238E27FC236}">
                <a16:creationId xmlns:a16="http://schemas.microsoft.com/office/drawing/2014/main" id="{37F3E0BC-7B39-4027-8143-E01B1A17AD7D}"/>
              </a:ext>
            </a:extLst>
          </p:cNvPr>
          <p:cNvGrpSpPr/>
          <p:nvPr/>
        </p:nvGrpSpPr>
        <p:grpSpPr>
          <a:xfrm rot="17152026">
            <a:off x="-3776420" y="2305394"/>
            <a:ext cx="9144002" cy="1616208"/>
            <a:chOff x="0" y="4108782"/>
            <a:chExt cx="9144002" cy="1616208"/>
          </a:xfrm>
        </p:grpSpPr>
        <p:pic>
          <p:nvPicPr>
            <p:cNvPr id="34" name="Afbeelding 33">
              <a:extLst>
                <a:ext uri="{FF2B5EF4-FFF2-40B4-BE49-F238E27FC236}">
                  <a16:creationId xmlns:a16="http://schemas.microsoft.com/office/drawing/2014/main" id="{D2975672-64D2-42CA-AC8E-A1F277AC2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46508"/>
              <a:ext cx="3264493" cy="1178482"/>
            </a:xfrm>
            <a:prstGeom prst="rect">
              <a:avLst/>
            </a:prstGeom>
          </p:spPr>
        </p:pic>
        <p:pic>
          <p:nvPicPr>
            <p:cNvPr id="35" name="Afbeelding 34">
              <a:extLst>
                <a:ext uri="{FF2B5EF4-FFF2-40B4-BE49-F238E27FC236}">
                  <a16:creationId xmlns:a16="http://schemas.microsoft.com/office/drawing/2014/main" id="{271A0661-3EAF-4E2A-8C5C-E9FFD4F34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939753" y="4546508"/>
              <a:ext cx="3264493" cy="1178482"/>
            </a:xfrm>
            <a:prstGeom prst="rect">
              <a:avLst/>
            </a:prstGeom>
          </p:spPr>
        </p:pic>
        <p:pic>
          <p:nvPicPr>
            <p:cNvPr id="36" name="Afbeelding 35">
              <a:extLst>
                <a:ext uri="{FF2B5EF4-FFF2-40B4-BE49-F238E27FC236}">
                  <a16:creationId xmlns:a16="http://schemas.microsoft.com/office/drawing/2014/main" id="{8CE92310-1AE0-4E45-B8A5-4B1C3C28A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9509" y="4108782"/>
              <a:ext cx="3264493" cy="1178482"/>
            </a:xfrm>
            <a:prstGeom prst="rect">
              <a:avLst/>
            </a:prstGeom>
          </p:spPr>
        </p:pic>
      </p:grpSp>
      <p:pic>
        <p:nvPicPr>
          <p:cNvPr id="37" name="Afbeelding 36">
            <a:extLst>
              <a:ext uri="{FF2B5EF4-FFF2-40B4-BE49-F238E27FC236}">
                <a16:creationId xmlns:a16="http://schemas.microsoft.com/office/drawing/2014/main" id="{8BA745D9-4483-45B8-A574-065101D9F8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724" y="3434665"/>
            <a:ext cx="3657917" cy="302387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grpSp>
        <p:nvGrpSpPr>
          <p:cNvPr id="38" name="Groep 37">
            <a:extLst>
              <a:ext uri="{FF2B5EF4-FFF2-40B4-BE49-F238E27FC236}">
                <a16:creationId xmlns:a16="http://schemas.microsoft.com/office/drawing/2014/main" id="{4C7CE41A-B359-43E4-A941-B5AC41E0F478}"/>
              </a:ext>
            </a:extLst>
          </p:cNvPr>
          <p:cNvGrpSpPr/>
          <p:nvPr/>
        </p:nvGrpSpPr>
        <p:grpSpPr>
          <a:xfrm>
            <a:off x="6218160" y="2934531"/>
            <a:ext cx="2510892" cy="3522980"/>
            <a:chOff x="5405764" y="2935563"/>
            <a:chExt cx="2510892" cy="3522980"/>
          </a:xfrm>
        </p:grpSpPr>
        <p:grpSp>
          <p:nvGrpSpPr>
            <p:cNvPr id="39" name="Groep 38">
              <a:extLst>
                <a:ext uri="{FF2B5EF4-FFF2-40B4-BE49-F238E27FC236}">
                  <a16:creationId xmlns:a16="http://schemas.microsoft.com/office/drawing/2014/main" id="{3B84D7DD-F29E-4005-AB8A-84CEE84429BD}"/>
                </a:ext>
              </a:extLst>
            </p:cNvPr>
            <p:cNvGrpSpPr/>
            <p:nvPr/>
          </p:nvGrpSpPr>
          <p:grpSpPr>
            <a:xfrm>
              <a:off x="5405764" y="2935563"/>
              <a:ext cx="2500437" cy="3522980"/>
              <a:chOff x="5405764" y="2935563"/>
              <a:chExt cx="2500437" cy="3522980"/>
            </a:xfrm>
          </p:grpSpPr>
          <p:pic>
            <p:nvPicPr>
              <p:cNvPr id="41" name="Afbeelding 40">
                <a:extLst>
                  <a:ext uri="{FF2B5EF4-FFF2-40B4-BE49-F238E27FC236}">
                    <a16:creationId xmlns:a16="http://schemas.microsoft.com/office/drawing/2014/main" id="{B039BD1F-E359-479A-9F5D-76460503AB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50327" t="12067" r="426" b="12216"/>
              <a:stretch/>
            </p:blipFill>
            <p:spPr>
              <a:xfrm>
                <a:off x="5405765" y="2935563"/>
                <a:ext cx="2500436" cy="2884805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4AD280EA-286D-4A85-82AC-5312DE36ACC6}"/>
                  </a:ext>
                </a:extLst>
              </p:cNvPr>
              <p:cNvSpPr/>
              <p:nvPr/>
            </p:nvSpPr>
            <p:spPr>
              <a:xfrm>
                <a:off x="5405764" y="5820368"/>
                <a:ext cx="2500436" cy="6381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08C06F85-170D-45E8-8966-BBE66FE26C0E}"/>
                </a:ext>
              </a:extLst>
            </p:cNvPr>
            <p:cNvSpPr/>
            <p:nvPr/>
          </p:nvSpPr>
          <p:spPr>
            <a:xfrm>
              <a:off x="5408534" y="2935563"/>
              <a:ext cx="2508122" cy="352298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Rechthoek 1">
            <a:extLst>
              <a:ext uri="{FF2B5EF4-FFF2-40B4-BE49-F238E27FC236}">
                <a16:creationId xmlns:a16="http://schemas.microsoft.com/office/drawing/2014/main" id="{87F63065-82C1-4AC6-8864-8856206A4415}"/>
              </a:ext>
            </a:extLst>
          </p:cNvPr>
          <p:cNvSpPr/>
          <p:nvPr/>
        </p:nvSpPr>
        <p:spPr>
          <a:xfrm rot="1339951">
            <a:off x="5032433" y="3880630"/>
            <a:ext cx="512284" cy="173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Rechthoek 42">
            <a:extLst>
              <a:ext uri="{FF2B5EF4-FFF2-40B4-BE49-F238E27FC236}">
                <a16:creationId xmlns:a16="http://schemas.microsoft.com/office/drawing/2014/main" id="{7B6C49E2-907D-4F60-BF70-2FB22B980595}"/>
              </a:ext>
            </a:extLst>
          </p:cNvPr>
          <p:cNvSpPr/>
          <p:nvPr/>
        </p:nvSpPr>
        <p:spPr>
          <a:xfrm rot="1339951">
            <a:off x="5530686" y="6252878"/>
            <a:ext cx="512284" cy="173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760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8D2B67CE-DBE0-457E-86F7-36C8BAE608EE}"/>
              </a:ext>
            </a:extLst>
          </p:cNvPr>
          <p:cNvGrpSpPr/>
          <p:nvPr/>
        </p:nvGrpSpPr>
        <p:grpSpPr>
          <a:xfrm>
            <a:off x="0" y="506231"/>
            <a:ext cx="9144002" cy="1616208"/>
            <a:chOff x="0" y="4108782"/>
            <a:chExt cx="9144002" cy="1616208"/>
          </a:xfrm>
        </p:grpSpPr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866E6DE8-352B-4586-95E8-4F205AC72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46508"/>
              <a:ext cx="3264493" cy="1178482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C25EC601-A5A9-41DA-B43F-A91B5D58E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939753" y="4546508"/>
              <a:ext cx="3264493" cy="1178482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1E1881D6-4891-4015-B71A-540F1273E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9509" y="4108782"/>
              <a:ext cx="3264493" cy="1178482"/>
            </a:xfrm>
            <a:prstGeom prst="rect">
              <a:avLst/>
            </a:prstGeom>
          </p:spPr>
        </p:pic>
      </p:grpSp>
      <p:grpSp>
        <p:nvGrpSpPr>
          <p:cNvPr id="7" name="Groep 6">
            <a:extLst>
              <a:ext uri="{FF2B5EF4-FFF2-40B4-BE49-F238E27FC236}">
                <a16:creationId xmlns:a16="http://schemas.microsoft.com/office/drawing/2014/main" id="{056A1B6F-7215-4050-8248-723F2F0DC96A}"/>
              </a:ext>
            </a:extLst>
          </p:cNvPr>
          <p:cNvGrpSpPr/>
          <p:nvPr/>
        </p:nvGrpSpPr>
        <p:grpSpPr>
          <a:xfrm rot="11408376">
            <a:off x="-105024" y="2260389"/>
            <a:ext cx="9303868" cy="1616208"/>
            <a:chOff x="0" y="4108782"/>
            <a:chExt cx="9144002" cy="1616208"/>
          </a:xfrm>
        </p:grpSpPr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6762F079-193A-41DF-9D3A-1BCC8EBFE7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46508"/>
              <a:ext cx="3264493" cy="1178482"/>
            </a:xfrm>
            <a:prstGeom prst="rect">
              <a:avLst/>
            </a:prstGeom>
          </p:spPr>
        </p:pic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F55FF5BB-EA46-4CF9-ABAF-B05F8B60A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939753" y="4546508"/>
              <a:ext cx="3264493" cy="1178482"/>
            </a:xfrm>
            <a:prstGeom prst="rect">
              <a:avLst/>
            </a:prstGeom>
          </p:spPr>
        </p:pic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800002DA-1EFC-4F30-9596-A17506BAD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9509" y="4108782"/>
              <a:ext cx="3264493" cy="1178482"/>
            </a:xfrm>
            <a:prstGeom prst="rect">
              <a:avLst/>
            </a:prstGeom>
          </p:spPr>
        </p:pic>
      </p:grpSp>
      <p:grpSp>
        <p:nvGrpSpPr>
          <p:cNvPr id="11" name="Groep 10">
            <a:extLst>
              <a:ext uri="{FF2B5EF4-FFF2-40B4-BE49-F238E27FC236}">
                <a16:creationId xmlns:a16="http://schemas.microsoft.com/office/drawing/2014/main" id="{33E38AB4-CF45-465B-A06E-78D202F3A7CB}"/>
              </a:ext>
            </a:extLst>
          </p:cNvPr>
          <p:cNvGrpSpPr/>
          <p:nvPr/>
        </p:nvGrpSpPr>
        <p:grpSpPr>
          <a:xfrm>
            <a:off x="-10585" y="-302083"/>
            <a:ext cx="7914673" cy="6410226"/>
            <a:chOff x="-10585" y="-302083"/>
            <a:chExt cx="7914673" cy="6410226"/>
          </a:xfrm>
        </p:grpSpPr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E2F85D0A-6980-406F-92B2-7DF458219E41}"/>
                </a:ext>
              </a:extLst>
            </p:cNvPr>
            <p:cNvGrpSpPr/>
            <p:nvPr/>
          </p:nvGrpSpPr>
          <p:grpSpPr>
            <a:xfrm rot="11623095" flipV="1">
              <a:off x="-10585" y="3053572"/>
              <a:ext cx="7227768" cy="3054571"/>
              <a:chOff x="1916234" y="3160212"/>
              <a:chExt cx="7227768" cy="2564778"/>
            </a:xfrm>
          </p:grpSpPr>
          <p:pic>
            <p:nvPicPr>
              <p:cNvPr id="15" name="Afbeelding 14">
                <a:extLst>
                  <a:ext uri="{FF2B5EF4-FFF2-40B4-BE49-F238E27FC236}">
                    <a16:creationId xmlns:a16="http://schemas.microsoft.com/office/drawing/2014/main" id="{C8C136FA-4A0D-4767-9A45-4601DD853D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141"/>
              <a:stretch/>
            </p:blipFill>
            <p:spPr>
              <a:xfrm rot="15277337">
                <a:off x="1468691" y="3607755"/>
                <a:ext cx="2298621" cy="1403535"/>
              </a:xfrm>
              <a:prstGeom prst="rect">
                <a:avLst/>
              </a:prstGeom>
            </p:spPr>
          </p:pic>
          <p:pic>
            <p:nvPicPr>
              <p:cNvPr id="16" name="Afbeelding 15">
                <a:extLst>
                  <a:ext uri="{FF2B5EF4-FFF2-40B4-BE49-F238E27FC236}">
                    <a16:creationId xmlns:a16="http://schemas.microsoft.com/office/drawing/2014/main" id="{882C3722-0D1C-411C-A54B-1464014B1A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939753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17" name="Afbeelding 16">
                <a:extLst>
                  <a:ext uri="{FF2B5EF4-FFF2-40B4-BE49-F238E27FC236}">
                    <a16:creationId xmlns:a16="http://schemas.microsoft.com/office/drawing/2014/main" id="{B6F540CF-6F1C-413B-919F-5E75407A4E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9509" y="4108782"/>
                <a:ext cx="3264493" cy="1178482"/>
              </a:xfrm>
              <a:prstGeom prst="rect">
                <a:avLst/>
              </a:prstGeom>
            </p:spPr>
          </p:pic>
        </p:grpSp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ED1DB19C-E746-4472-B001-E93951515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924540" flipV="1">
              <a:off x="5570074" y="1747215"/>
              <a:ext cx="3264493" cy="1403535"/>
            </a:xfrm>
            <a:prstGeom prst="rect">
              <a:avLst/>
            </a:prstGeom>
          </p:spPr>
        </p:pic>
        <p:pic>
          <p:nvPicPr>
            <p:cNvPr id="14" name="Afbeelding 13">
              <a:extLst>
                <a:ext uri="{FF2B5EF4-FFF2-40B4-BE49-F238E27FC236}">
                  <a16:creationId xmlns:a16="http://schemas.microsoft.com/office/drawing/2014/main" id="{0B45B73B-3A02-4494-BCCF-3DF3CA732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036306" flipV="1">
              <a:off x="4090774" y="-302083"/>
              <a:ext cx="3264493" cy="1403535"/>
            </a:xfrm>
            <a:prstGeom prst="rect">
              <a:avLst/>
            </a:prstGeom>
          </p:spPr>
        </p:pic>
      </p:grpSp>
      <p:grpSp>
        <p:nvGrpSpPr>
          <p:cNvPr id="21" name="Groep 20">
            <a:extLst>
              <a:ext uri="{FF2B5EF4-FFF2-40B4-BE49-F238E27FC236}">
                <a16:creationId xmlns:a16="http://schemas.microsoft.com/office/drawing/2014/main" id="{51677D1E-C4AE-4E8E-B3D8-A7746351F43D}"/>
              </a:ext>
            </a:extLst>
          </p:cNvPr>
          <p:cNvGrpSpPr/>
          <p:nvPr/>
        </p:nvGrpSpPr>
        <p:grpSpPr>
          <a:xfrm rot="10800000">
            <a:off x="3030709" y="3977086"/>
            <a:ext cx="6304693" cy="3054571"/>
            <a:chOff x="1701529" y="3259521"/>
            <a:chExt cx="6304693" cy="3054571"/>
          </a:xfrm>
        </p:grpSpPr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81FBD7A1-13A3-4A09-9616-BAE861A97127}"/>
                </a:ext>
              </a:extLst>
            </p:cNvPr>
            <p:cNvGrpSpPr/>
            <p:nvPr/>
          </p:nvGrpSpPr>
          <p:grpSpPr>
            <a:xfrm rot="11623095" flipV="1">
              <a:off x="1701529" y="3259521"/>
              <a:ext cx="5490880" cy="3054571"/>
              <a:chOff x="1916234" y="3160212"/>
              <a:chExt cx="5490880" cy="2564778"/>
            </a:xfrm>
          </p:grpSpPr>
          <p:pic>
            <p:nvPicPr>
              <p:cNvPr id="26" name="Afbeelding 25">
                <a:extLst>
                  <a:ext uri="{FF2B5EF4-FFF2-40B4-BE49-F238E27FC236}">
                    <a16:creationId xmlns:a16="http://schemas.microsoft.com/office/drawing/2014/main" id="{B2679577-6962-4E5A-B518-9B546F24FA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141"/>
              <a:stretch/>
            </p:blipFill>
            <p:spPr>
              <a:xfrm rot="15277337">
                <a:off x="1468691" y="3607755"/>
                <a:ext cx="2298621" cy="1403535"/>
              </a:xfrm>
              <a:prstGeom prst="rect">
                <a:avLst/>
              </a:prstGeom>
            </p:spPr>
          </p:pic>
          <p:pic>
            <p:nvPicPr>
              <p:cNvPr id="27" name="Afbeelding 26">
                <a:extLst>
                  <a:ext uri="{FF2B5EF4-FFF2-40B4-BE49-F238E27FC236}">
                    <a16:creationId xmlns:a16="http://schemas.microsoft.com/office/drawing/2014/main" id="{85E40683-2454-4CF8-A32E-D5A751D567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939753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28" name="Afbeelding 27">
                <a:extLst>
                  <a:ext uri="{FF2B5EF4-FFF2-40B4-BE49-F238E27FC236}">
                    <a16:creationId xmlns:a16="http://schemas.microsoft.com/office/drawing/2014/main" id="{252B3560-0836-447D-ADD9-2FE0EC8E40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3205"/>
              <a:stretch/>
            </p:blipFill>
            <p:spPr>
              <a:xfrm>
                <a:off x="5879509" y="4108783"/>
                <a:ext cx="1527605" cy="1178482"/>
              </a:xfrm>
              <a:prstGeom prst="rect">
                <a:avLst/>
              </a:prstGeom>
            </p:spPr>
          </p:pic>
        </p:grpSp>
        <p:pic>
          <p:nvPicPr>
            <p:cNvPr id="24" name="Afbeelding 23">
              <a:extLst>
                <a:ext uri="{FF2B5EF4-FFF2-40B4-BE49-F238E27FC236}">
                  <a16:creationId xmlns:a16="http://schemas.microsoft.com/office/drawing/2014/main" id="{9EFA307A-1BE3-472B-945C-4D2D5D49F9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175"/>
            <a:stretch/>
          </p:blipFill>
          <p:spPr>
            <a:xfrm rot="15924540" flipV="1">
              <a:off x="6948223" y="3019135"/>
              <a:ext cx="712464" cy="1403535"/>
            </a:xfrm>
            <a:prstGeom prst="rect">
              <a:avLst/>
            </a:prstGeom>
          </p:spPr>
        </p:pic>
      </p:grpSp>
      <p:grpSp>
        <p:nvGrpSpPr>
          <p:cNvPr id="29" name="Groep 28">
            <a:extLst>
              <a:ext uri="{FF2B5EF4-FFF2-40B4-BE49-F238E27FC236}">
                <a16:creationId xmlns:a16="http://schemas.microsoft.com/office/drawing/2014/main" id="{9FD070EE-8BE6-47B8-9717-0F8010E52E0A}"/>
              </a:ext>
            </a:extLst>
          </p:cNvPr>
          <p:cNvGrpSpPr/>
          <p:nvPr/>
        </p:nvGrpSpPr>
        <p:grpSpPr>
          <a:xfrm rot="18994487">
            <a:off x="-249300" y="2551436"/>
            <a:ext cx="9527303" cy="1616208"/>
            <a:chOff x="0" y="4108782"/>
            <a:chExt cx="9144002" cy="1616208"/>
          </a:xfrm>
        </p:grpSpPr>
        <p:pic>
          <p:nvPicPr>
            <p:cNvPr id="30" name="Afbeelding 29">
              <a:extLst>
                <a:ext uri="{FF2B5EF4-FFF2-40B4-BE49-F238E27FC236}">
                  <a16:creationId xmlns:a16="http://schemas.microsoft.com/office/drawing/2014/main" id="{CDB87D40-2D95-4766-B7CB-370AED00CD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46508"/>
              <a:ext cx="3264493" cy="1178482"/>
            </a:xfrm>
            <a:prstGeom prst="rect">
              <a:avLst/>
            </a:prstGeom>
          </p:spPr>
        </p:pic>
        <p:pic>
          <p:nvPicPr>
            <p:cNvPr id="31" name="Afbeelding 30">
              <a:extLst>
                <a:ext uri="{FF2B5EF4-FFF2-40B4-BE49-F238E27FC236}">
                  <a16:creationId xmlns:a16="http://schemas.microsoft.com/office/drawing/2014/main" id="{9D8FDA9D-BF17-4B15-AA16-460EE1098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939753" y="4546508"/>
              <a:ext cx="3264493" cy="1178482"/>
            </a:xfrm>
            <a:prstGeom prst="rect">
              <a:avLst/>
            </a:prstGeom>
          </p:spPr>
        </p:pic>
        <p:pic>
          <p:nvPicPr>
            <p:cNvPr id="32" name="Afbeelding 31">
              <a:extLst>
                <a:ext uri="{FF2B5EF4-FFF2-40B4-BE49-F238E27FC236}">
                  <a16:creationId xmlns:a16="http://schemas.microsoft.com/office/drawing/2014/main" id="{07719905-D970-43D0-B5B3-04A47018B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9509" y="4108782"/>
              <a:ext cx="3264493" cy="1178482"/>
            </a:xfrm>
            <a:prstGeom prst="rect">
              <a:avLst/>
            </a:prstGeom>
          </p:spPr>
        </p:pic>
      </p:grpSp>
      <p:grpSp>
        <p:nvGrpSpPr>
          <p:cNvPr id="33" name="Groep 32">
            <a:extLst>
              <a:ext uri="{FF2B5EF4-FFF2-40B4-BE49-F238E27FC236}">
                <a16:creationId xmlns:a16="http://schemas.microsoft.com/office/drawing/2014/main" id="{37F3E0BC-7B39-4027-8143-E01B1A17AD7D}"/>
              </a:ext>
            </a:extLst>
          </p:cNvPr>
          <p:cNvGrpSpPr/>
          <p:nvPr/>
        </p:nvGrpSpPr>
        <p:grpSpPr>
          <a:xfrm rot="17152026">
            <a:off x="-3776420" y="2305394"/>
            <a:ext cx="9144002" cy="1616208"/>
            <a:chOff x="0" y="4108782"/>
            <a:chExt cx="9144002" cy="1616208"/>
          </a:xfrm>
        </p:grpSpPr>
        <p:pic>
          <p:nvPicPr>
            <p:cNvPr id="34" name="Afbeelding 33">
              <a:extLst>
                <a:ext uri="{FF2B5EF4-FFF2-40B4-BE49-F238E27FC236}">
                  <a16:creationId xmlns:a16="http://schemas.microsoft.com/office/drawing/2014/main" id="{D2975672-64D2-42CA-AC8E-A1F277AC2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46508"/>
              <a:ext cx="3264493" cy="1178482"/>
            </a:xfrm>
            <a:prstGeom prst="rect">
              <a:avLst/>
            </a:prstGeom>
          </p:spPr>
        </p:pic>
        <p:pic>
          <p:nvPicPr>
            <p:cNvPr id="35" name="Afbeelding 34">
              <a:extLst>
                <a:ext uri="{FF2B5EF4-FFF2-40B4-BE49-F238E27FC236}">
                  <a16:creationId xmlns:a16="http://schemas.microsoft.com/office/drawing/2014/main" id="{271A0661-3EAF-4E2A-8C5C-E9FFD4F34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939753" y="4546508"/>
              <a:ext cx="3264493" cy="1178482"/>
            </a:xfrm>
            <a:prstGeom prst="rect">
              <a:avLst/>
            </a:prstGeom>
          </p:spPr>
        </p:pic>
        <p:pic>
          <p:nvPicPr>
            <p:cNvPr id="36" name="Afbeelding 35">
              <a:extLst>
                <a:ext uri="{FF2B5EF4-FFF2-40B4-BE49-F238E27FC236}">
                  <a16:creationId xmlns:a16="http://schemas.microsoft.com/office/drawing/2014/main" id="{8CE92310-1AE0-4E45-B8A5-4B1C3C28A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9509" y="4108782"/>
              <a:ext cx="3264493" cy="1178482"/>
            </a:xfrm>
            <a:prstGeom prst="rect">
              <a:avLst/>
            </a:prstGeom>
          </p:spPr>
        </p:pic>
      </p:grpSp>
      <p:pic>
        <p:nvPicPr>
          <p:cNvPr id="37" name="Afbeelding 36">
            <a:extLst>
              <a:ext uri="{FF2B5EF4-FFF2-40B4-BE49-F238E27FC236}">
                <a16:creationId xmlns:a16="http://schemas.microsoft.com/office/drawing/2014/main" id="{8BA745D9-4483-45B8-A574-065101D9F8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724" y="3434665"/>
            <a:ext cx="3657917" cy="302387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grpSp>
        <p:nvGrpSpPr>
          <p:cNvPr id="38" name="Groep 37">
            <a:extLst>
              <a:ext uri="{FF2B5EF4-FFF2-40B4-BE49-F238E27FC236}">
                <a16:creationId xmlns:a16="http://schemas.microsoft.com/office/drawing/2014/main" id="{4C7CE41A-B359-43E4-A941-B5AC41E0F478}"/>
              </a:ext>
            </a:extLst>
          </p:cNvPr>
          <p:cNvGrpSpPr/>
          <p:nvPr/>
        </p:nvGrpSpPr>
        <p:grpSpPr>
          <a:xfrm>
            <a:off x="6218160" y="2934531"/>
            <a:ext cx="2510892" cy="3522980"/>
            <a:chOff x="5405764" y="2935563"/>
            <a:chExt cx="2510892" cy="3522980"/>
          </a:xfrm>
        </p:grpSpPr>
        <p:grpSp>
          <p:nvGrpSpPr>
            <p:cNvPr id="39" name="Groep 38">
              <a:extLst>
                <a:ext uri="{FF2B5EF4-FFF2-40B4-BE49-F238E27FC236}">
                  <a16:creationId xmlns:a16="http://schemas.microsoft.com/office/drawing/2014/main" id="{3B84D7DD-F29E-4005-AB8A-84CEE84429BD}"/>
                </a:ext>
              </a:extLst>
            </p:cNvPr>
            <p:cNvGrpSpPr/>
            <p:nvPr/>
          </p:nvGrpSpPr>
          <p:grpSpPr>
            <a:xfrm>
              <a:off x="5405764" y="2935563"/>
              <a:ext cx="2500437" cy="3522980"/>
              <a:chOff x="5405764" y="2935563"/>
              <a:chExt cx="2500437" cy="3522980"/>
            </a:xfrm>
          </p:grpSpPr>
          <p:pic>
            <p:nvPicPr>
              <p:cNvPr id="41" name="Afbeelding 40">
                <a:extLst>
                  <a:ext uri="{FF2B5EF4-FFF2-40B4-BE49-F238E27FC236}">
                    <a16:creationId xmlns:a16="http://schemas.microsoft.com/office/drawing/2014/main" id="{B039BD1F-E359-479A-9F5D-76460503AB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50327" t="12067" r="426" b="12216"/>
              <a:stretch/>
            </p:blipFill>
            <p:spPr>
              <a:xfrm>
                <a:off x="5405765" y="2935563"/>
                <a:ext cx="2500436" cy="2884805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4AD280EA-286D-4A85-82AC-5312DE36ACC6}"/>
                  </a:ext>
                </a:extLst>
              </p:cNvPr>
              <p:cNvSpPr/>
              <p:nvPr/>
            </p:nvSpPr>
            <p:spPr>
              <a:xfrm>
                <a:off x="5405764" y="5820368"/>
                <a:ext cx="2500436" cy="6381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08C06F85-170D-45E8-8966-BBE66FE26C0E}"/>
                </a:ext>
              </a:extLst>
            </p:cNvPr>
            <p:cNvSpPr/>
            <p:nvPr/>
          </p:nvSpPr>
          <p:spPr>
            <a:xfrm>
              <a:off x="5408534" y="2935563"/>
              <a:ext cx="2508122" cy="352298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Rechthoek 1">
            <a:extLst>
              <a:ext uri="{FF2B5EF4-FFF2-40B4-BE49-F238E27FC236}">
                <a16:creationId xmlns:a16="http://schemas.microsoft.com/office/drawing/2014/main" id="{87F63065-82C1-4AC6-8864-8856206A4415}"/>
              </a:ext>
            </a:extLst>
          </p:cNvPr>
          <p:cNvSpPr/>
          <p:nvPr/>
        </p:nvSpPr>
        <p:spPr>
          <a:xfrm rot="1339951">
            <a:off x="5032433" y="3880630"/>
            <a:ext cx="512284" cy="173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Rechthoek 42">
            <a:extLst>
              <a:ext uri="{FF2B5EF4-FFF2-40B4-BE49-F238E27FC236}">
                <a16:creationId xmlns:a16="http://schemas.microsoft.com/office/drawing/2014/main" id="{7B6C49E2-907D-4F60-BF70-2FB22B980595}"/>
              </a:ext>
            </a:extLst>
          </p:cNvPr>
          <p:cNvSpPr/>
          <p:nvPr/>
        </p:nvSpPr>
        <p:spPr>
          <a:xfrm rot="1339951">
            <a:off x="5530686" y="6252878"/>
            <a:ext cx="512284" cy="173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44" name="Groep 43">
            <a:extLst>
              <a:ext uri="{FF2B5EF4-FFF2-40B4-BE49-F238E27FC236}">
                <a16:creationId xmlns:a16="http://schemas.microsoft.com/office/drawing/2014/main" id="{DCC55A66-8E84-41E3-8D1F-E61DB807F4A4}"/>
              </a:ext>
            </a:extLst>
          </p:cNvPr>
          <p:cNvGrpSpPr/>
          <p:nvPr/>
        </p:nvGrpSpPr>
        <p:grpSpPr>
          <a:xfrm>
            <a:off x="6218160" y="2934531"/>
            <a:ext cx="2510892" cy="3522980"/>
            <a:chOff x="5405764" y="2935563"/>
            <a:chExt cx="2510892" cy="3522980"/>
          </a:xfrm>
        </p:grpSpPr>
        <p:grpSp>
          <p:nvGrpSpPr>
            <p:cNvPr id="45" name="Groep 44">
              <a:extLst>
                <a:ext uri="{FF2B5EF4-FFF2-40B4-BE49-F238E27FC236}">
                  <a16:creationId xmlns:a16="http://schemas.microsoft.com/office/drawing/2014/main" id="{5C6F57C3-E870-449F-AC4B-72E1F53317F2}"/>
                </a:ext>
              </a:extLst>
            </p:cNvPr>
            <p:cNvGrpSpPr/>
            <p:nvPr/>
          </p:nvGrpSpPr>
          <p:grpSpPr>
            <a:xfrm>
              <a:off x="5405764" y="2935563"/>
              <a:ext cx="2500437" cy="3522980"/>
              <a:chOff x="5405764" y="2935563"/>
              <a:chExt cx="2500437" cy="3522980"/>
            </a:xfrm>
          </p:grpSpPr>
          <p:pic>
            <p:nvPicPr>
              <p:cNvPr id="47" name="Afbeelding 46">
                <a:extLst>
                  <a:ext uri="{FF2B5EF4-FFF2-40B4-BE49-F238E27FC236}">
                    <a16:creationId xmlns:a16="http://schemas.microsoft.com/office/drawing/2014/main" id="{29A6803B-B766-447F-BFEE-F8B4776D16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50327" t="12067" r="426" b="12216"/>
              <a:stretch/>
            </p:blipFill>
            <p:spPr>
              <a:xfrm>
                <a:off x="5405765" y="2935563"/>
                <a:ext cx="2500436" cy="2884805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E3054B1B-7FE7-4664-B011-C4EFF2B811B2}"/>
                  </a:ext>
                </a:extLst>
              </p:cNvPr>
              <p:cNvSpPr/>
              <p:nvPr/>
            </p:nvSpPr>
            <p:spPr>
              <a:xfrm>
                <a:off x="5405764" y="5820368"/>
                <a:ext cx="2500436" cy="6381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46" name="Rechthoek 45">
              <a:extLst>
                <a:ext uri="{FF2B5EF4-FFF2-40B4-BE49-F238E27FC236}">
                  <a16:creationId xmlns:a16="http://schemas.microsoft.com/office/drawing/2014/main" id="{35847BB5-D7AC-4680-9B6B-D3DA68F5ACF8}"/>
                </a:ext>
              </a:extLst>
            </p:cNvPr>
            <p:cNvSpPr/>
            <p:nvPr/>
          </p:nvSpPr>
          <p:spPr>
            <a:xfrm>
              <a:off x="5408534" y="2935563"/>
              <a:ext cx="2508122" cy="352298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49" name="Afbeelding 48">
            <a:extLst>
              <a:ext uri="{FF2B5EF4-FFF2-40B4-BE49-F238E27FC236}">
                <a16:creationId xmlns:a16="http://schemas.microsoft.com/office/drawing/2014/main" id="{688E9417-4BC4-4512-AACA-302E2F7B54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25" y="3429000"/>
            <a:ext cx="3659927" cy="3029543"/>
          </a:xfrm>
          <a:prstGeom prst="rect">
            <a:avLst/>
          </a:prstGeom>
        </p:spPr>
      </p:pic>
      <p:pic>
        <p:nvPicPr>
          <p:cNvPr id="50" name="Afbeelding 49">
            <a:extLst>
              <a:ext uri="{FF2B5EF4-FFF2-40B4-BE49-F238E27FC236}">
                <a16:creationId xmlns:a16="http://schemas.microsoft.com/office/drawing/2014/main" id="{24B894F6-DDA2-45F7-9C16-48C643FFF48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799" t="10666" r="47128" b="16396"/>
          <a:stretch/>
        </p:blipFill>
        <p:spPr>
          <a:xfrm>
            <a:off x="6277708" y="2959855"/>
            <a:ext cx="2440888" cy="2778944"/>
          </a:xfrm>
          <a:prstGeom prst="rect">
            <a:avLst/>
          </a:prstGeom>
        </p:spPr>
      </p:pic>
      <p:pic>
        <p:nvPicPr>
          <p:cNvPr id="51" name="Afbeelding 50">
            <a:extLst>
              <a:ext uri="{FF2B5EF4-FFF2-40B4-BE49-F238E27FC236}">
                <a16:creationId xmlns:a16="http://schemas.microsoft.com/office/drawing/2014/main" id="{ECA1BD6B-98A4-4C62-8101-9E08EC56CBA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95" t="79841" r="44819"/>
          <a:stretch/>
        </p:blipFill>
        <p:spPr>
          <a:xfrm>
            <a:off x="7156938" y="6282813"/>
            <a:ext cx="422032" cy="575187"/>
          </a:xfrm>
          <a:prstGeom prst="rect">
            <a:avLst/>
          </a:prstGeom>
        </p:spPr>
      </p:pic>
      <p:pic>
        <p:nvPicPr>
          <p:cNvPr id="52" name="Afbeelding 51">
            <a:extLst>
              <a:ext uri="{FF2B5EF4-FFF2-40B4-BE49-F238E27FC236}">
                <a16:creationId xmlns:a16="http://schemas.microsoft.com/office/drawing/2014/main" id="{D64265F0-E7CD-46A7-9F88-7EE6C0FCD5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530" y="5738799"/>
            <a:ext cx="27622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0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8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1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76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36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9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8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kstvak 42">
            <a:extLst>
              <a:ext uri="{FF2B5EF4-FFF2-40B4-BE49-F238E27FC236}">
                <a16:creationId xmlns:a16="http://schemas.microsoft.com/office/drawing/2014/main" id="{16B3F033-B2E3-40C6-9DC1-D36A179EC0FD}"/>
              </a:ext>
            </a:extLst>
          </p:cNvPr>
          <p:cNvSpPr txBox="1"/>
          <p:nvPr/>
        </p:nvSpPr>
        <p:spPr>
          <a:xfrm>
            <a:off x="177800" y="203200"/>
            <a:ext cx="9118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endParaRPr lang="nl-NL" sz="3200" dirty="0"/>
          </a:p>
          <a:p>
            <a:endParaRPr lang="nl-NL" sz="3200" dirty="0"/>
          </a:p>
          <a:p>
            <a:r>
              <a:rPr lang="nl-NL" sz="3200" dirty="0"/>
              <a:t>			</a:t>
            </a:r>
          </a:p>
          <a:p>
            <a:r>
              <a:rPr lang="nl-NL" sz="3200" b="1" dirty="0">
                <a:solidFill>
                  <a:srgbClr val="FF0000"/>
                </a:solidFill>
              </a:rPr>
              <a:t>                                                                     </a:t>
            </a:r>
            <a:r>
              <a:rPr lang="nl-NL" sz="3200" dirty="0">
                <a:solidFill>
                  <a:srgbClr val="FF0000"/>
                </a:solidFill>
              </a:rPr>
              <a:t>vervormbaar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8D2B67CE-DBE0-457E-86F7-36C8BAE608EE}"/>
              </a:ext>
            </a:extLst>
          </p:cNvPr>
          <p:cNvGrpSpPr/>
          <p:nvPr/>
        </p:nvGrpSpPr>
        <p:grpSpPr>
          <a:xfrm>
            <a:off x="0" y="506231"/>
            <a:ext cx="9144002" cy="1616208"/>
            <a:chOff x="0" y="4108782"/>
            <a:chExt cx="9144002" cy="1616208"/>
          </a:xfrm>
        </p:grpSpPr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866E6DE8-352B-4586-95E8-4F205AC72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46508"/>
              <a:ext cx="3264493" cy="1178482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C25EC601-A5A9-41DA-B43F-A91B5D58E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939753" y="4546508"/>
              <a:ext cx="3264493" cy="1178482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1E1881D6-4891-4015-B71A-540F1273E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9509" y="4108782"/>
              <a:ext cx="3264493" cy="1178482"/>
            </a:xfrm>
            <a:prstGeom prst="rect">
              <a:avLst/>
            </a:prstGeom>
          </p:spPr>
        </p:pic>
      </p:grpSp>
      <p:pic>
        <p:nvPicPr>
          <p:cNvPr id="37" name="Afbeelding 36">
            <a:extLst>
              <a:ext uri="{FF2B5EF4-FFF2-40B4-BE49-F238E27FC236}">
                <a16:creationId xmlns:a16="http://schemas.microsoft.com/office/drawing/2014/main" id="{8BA745D9-4483-45B8-A574-065101D9F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724" y="3434665"/>
            <a:ext cx="3657917" cy="302387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grpSp>
        <p:nvGrpSpPr>
          <p:cNvPr id="38" name="Groep 37">
            <a:extLst>
              <a:ext uri="{FF2B5EF4-FFF2-40B4-BE49-F238E27FC236}">
                <a16:creationId xmlns:a16="http://schemas.microsoft.com/office/drawing/2014/main" id="{4C7CE41A-B359-43E4-A941-B5AC41E0F478}"/>
              </a:ext>
            </a:extLst>
          </p:cNvPr>
          <p:cNvGrpSpPr/>
          <p:nvPr/>
        </p:nvGrpSpPr>
        <p:grpSpPr>
          <a:xfrm>
            <a:off x="6218160" y="2934531"/>
            <a:ext cx="2510892" cy="3522980"/>
            <a:chOff x="5405764" y="2935563"/>
            <a:chExt cx="2510892" cy="3522980"/>
          </a:xfrm>
        </p:grpSpPr>
        <p:grpSp>
          <p:nvGrpSpPr>
            <p:cNvPr id="39" name="Groep 38">
              <a:extLst>
                <a:ext uri="{FF2B5EF4-FFF2-40B4-BE49-F238E27FC236}">
                  <a16:creationId xmlns:a16="http://schemas.microsoft.com/office/drawing/2014/main" id="{3B84D7DD-F29E-4005-AB8A-84CEE84429BD}"/>
                </a:ext>
              </a:extLst>
            </p:cNvPr>
            <p:cNvGrpSpPr/>
            <p:nvPr/>
          </p:nvGrpSpPr>
          <p:grpSpPr>
            <a:xfrm>
              <a:off x="5405764" y="2935563"/>
              <a:ext cx="2500437" cy="3522980"/>
              <a:chOff x="5405764" y="2935563"/>
              <a:chExt cx="2500437" cy="3522980"/>
            </a:xfrm>
          </p:grpSpPr>
          <p:pic>
            <p:nvPicPr>
              <p:cNvPr id="41" name="Afbeelding 40">
                <a:extLst>
                  <a:ext uri="{FF2B5EF4-FFF2-40B4-BE49-F238E27FC236}">
                    <a16:creationId xmlns:a16="http://schemas.microsoft.com/office/drawing/2014/main" id="{B039BD1F-E359-479A-9F5D-76460503AB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0327" t="12067" r="426" b="12216"/>
              <a:stretch/>
            </p:blipFill>
            <p:spPr>
              <a:xfrm>
                <a:off x="5405765" y="2935563"/>
                <a:ext cx="2500436" cy="2884805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4AD280EA-286D-4A85-82AC-5312DE36ACC6}"/>
                  </a:ext>
                </a:extLst>
              </p:cNvPr>
              <p:cNvSpPr/>
              <p:nvPr/>
            </p:nvSpPr>
            <p:spPr>
              <a:xfrm>
                <a:off x="5405764" y="5820368"/>
                <a:ext cx="2500436" cy="6381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08C06F85-170D-45E8-8966-BBE66FE26C0E}"/>
                </a:ext>
              </a:extLst>
            </p:cNvPr>
            <p:cNvSpPr/>
            <p:nvPr/>
          </p:nvSpPr>
          <p:spPr>
            <a:xfrm>
              <a:off x="5408534" y="2935563"/>
              <a:ext cx="2508122" cy="352298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1F9CD75B-3808-4AB0-A8B7-03265E1300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99" t="10666" r="47128" b="16396"/>
          <a:stretch/>
        </p:blipFill>
        <p:spPr>
          <a:xfrm>
            <a:off x="6277708" y="2959855"/>
            <a:ext cx="2440888" cy="277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11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kstvak 42">
            <a:extLst>
              <a:ext uri="{FF2B5EF4-FFF2-40B4-BE49-F238E27FC236}">
                <a16:creationId xmlns:a16="http://schemas.microsoft.com/office/drawing/2014/main" id="{16B3F033-B2E3-40C6-9DC1-D36A179EC0FD}"/>
              </a:ext>
            </a:extLst>
          </p:cNvPr>
          <p:cNvSpPr txBox="1"/>
          <p:nvPr/>
        </p:nvSpPr>
        <p:spPr>
          <a:xfrm>
            <a:off x="177800" y="203200"/>
            <a:ext cx="9118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600" dirty="0"/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  <a:p>
            <a:r>
              <a:rPr lang="nl-NL" sz="3200" dirty="0"/>
              <a:t>			           </a:t>
            </a:r>
            <a:r>
              <a:rPr lang="nl-NL" sz="3200" dirty="0">
                <a:solidFill>
                  <a:srgbClr val="FF0000"/>
                </a:solidFill>
              </a:rPr>
              <a:t>micro</a:t>
            </a:r>
          </a:p>
          <a:p>
            <a:r>
              <a:rPr lang="nl-NL" sz="3200" dirty="0">
                <a:solidFill>
                  <a:schemeClr val="bg1"/>
                </a:solidFill>
              </a:rPr>
              <a:t>				</a:t>
            </a:r>
            <a:r>
              <a:rPr lang="nl-NL" sz="3200" i="1" dirty="0">
                <a:solidFill>
                  <a:schemeClr val="bg1"/>
                </a:solidFill>
              </a:rPr>
              <a:t>	</a:t>
            </a:r>
            <a:r>
              <a:rPr lang="nl-NL" sz="3200" dirty="0">
                <a:solidFill>
                  <a:schemeClr val="bg1"/>
                </a:solidFill>
              </a:rPr>
              <a:t>                               </a:t>
            </a:r>
            <a:r>
              <a:rPr lang="nl-NL" sz="3200" dirty="0">
                <a:solidFill>
                  <a:srgbClr val="FF0000"/>
                </a:solidFill>
              </a:rPr>
              <a:t>macro</a:t>
            </a:r>
            <a:r>
              <a:rPr lang="nl-NL" sz="3200" dirty="0">
                <a:solidFill>
                  <a:schemeClr val="bg1"/>
                </a:solidFill>
              </a:rPr>
              <a:t>                             </a:t>
            </a:r>
          </a:p>
          <a:p>
            <a:r>
              <a:rPr lang="nl-NL" sz="3200" dirty="0">
                <a:solidFill>
                  <a:schemeClr val="bg1"/>
                </a:solidFill>
              </a:rPr>
              <a:t> </a:t>
            </a:r>
            <a:r>
              <a:rPr lang="nl-NL" sz="800" dirty="0">
                <a:solidFill>
                  <a:schemeClr val="bg1"/>
                </a:solidFill>
              </a:rPr>
              <a:t> </a:t>
            </a:r>
            <a:r>
              <a:rPr lang="nl-NL" sz="3200" dirty="0" err="1">
                <a:solidFill>
                  <a:srgbClr val="FF0000"/>
                </a:solidFill>
              </a:rPr>
              <a:t>meso</a:t>
            </a:r>
            <a:endParaRPr lang="nl-NL" sz="3200" dirty="0">
              <a:solidFill>
                <a:srgbClr val="FF0000"/>
              </a:solidFill>
            </a:endParaRP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8D2B67CE-DBE0-457E-86F7-36C8BAE608EE}"/>
              </a:ext>
            </a:extLst>
          </p:cNvPr>
          <p:cNvGrpSpPr/>
          <p:nvPr/>
        </p:nvGrpSpPr>
        <p:grpSpPr>
          <a:xfrm>
            <a:off x="0" y="506231"/>
            <a:ext cx="9144002" cy="1616208"/>
            <a:chOff x="0" y="4108782"/>
            <a:chExt cx="9144002" cy="1616208"/>
          </a:xfrm>
        </p:grpSpPr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866E6DE8-352B-4586-95E8-4F205AC72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46508"/>
              <a:ext cx="3264493" cy="1178482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C25EC601-A5A9-41DA-B43F-A91B5D58E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939753" y="4546508"/>
              <a:ext cx="3264493" cy="1178482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1E1881D6-4891-4015-B71A-540F1273E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9509" y="4108782"/>
              <a:ext cx="3264493" cy="1178482"/>
            </a:xfrm>
            <a:prstGeom prst="rect">
              <a:avLst/>
            </a:prstGeom>
          </p:spPr>
        </p:pic>
      </p:grpSp>
      <p:pic>
        <p:nvPicPr>
          <p:cNvPr id="37" name="Afbeelding 36">
            <a:extLst>
              <a:ext uri="{FF2B5EF4-FFF2-40B4-BE49-F238E27FC236}">
                <a16:creationId xmlns:a16="http://schemas.microsoft.com/office/drawing/2014/main" id="{8BA745D9-4483-45B8-A574-065101D9F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724" y="3434665"/>
            <a:ext cx="3657917" cy="302387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grpSp>
        <p:nvGrpSpPr>
          <p:cNvPr id="38" name="Groep 37">
            <a:extLst>
              <a:ext uri="{FF2B5EF4-FFF2-40B4-BE49-F238E27FC236}">
                <a16:creationId xmlns:a16="http://schemas.microsoft.com/office/drawing/2014/main" id="{4C7CE41A-B359-43E4-A941-B5AC41E0F478}"/>
              </a:ext>
            </a:extLst>
          </p:cNvPr>
          <p:cNvGrpSpPr/>
          <p:nvPr/>
        </p:nvGrpSpPr>
        <p:grpSpPr>
          <a:xfrm>
            <a:off x="6218160" y="2934531"/>
            <a:ext cx="2510892" cy="3522980"/>
            <a:chOff x="5405764" y="2935563"/>
            <a:chExt cx="2510892" cy="3522980"/>
          </a:xfrm>
        </p:grpSpPr>
        <p:grpSp>
          <p:nvGrpSpPr>
            <p:cNvPr id="39" name="Groep 38">
              <a:extLst>
                <a:ext uri="{FF2B5EF4-FFF2-40B4-BE49-F238E27FC236}">
                  <a16:creationId xmlns:a16="http://schemas.microsoft.com/office/drawing/2014/main" id="{3B84D7DD-F29E-4005-AB8A-84CEE84429BD}"/>
                </a:ext>
              </a:extLst>
            </p:cNvPr>
            <p:cNvGrpSpPr/>
            <p:nvPr/>
          </p:nvGrpSpPr>
          <p:grpSpPr>
            <a:xfrm>
              <a:off x="5405764" y="2935563"/>
              <a:ext cx="2500437" cy="3522980"/>
              <a:chOff x="5405764" y="2935563"/>
              <a:chExt cx="2500437" cy="3522980"/>
            </a:xfrm>
          </p:grpSpPr>
          <p:pic>
            <p:nvPicPr>
              <p:cNvPr id="41" name="Afbeelding 40">
                <a:extLst>
                  <a:ext uri="{FF2B5EF4-FFF2-40B4-BE49-F238E27FC236}">
                    <a16:creationId xmlns:a16="http://schemas.microsoft.com/office/drawing/2014/main" id="{B039BD1F-E359-479A-9F5D-76460503AB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0327" t="12067" r="426" b="12216"/>
              <a:stretch/>
            </p:blipFill>
            <p:spPr>
              <a:xfrm>
                <a:off x="5405765" y="2935563"/>
                <a:ext cx="2500436" cy="2884805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4AD280EA-286D-4A85-82AC-5312DE36ACC6}"/>
                  </a:ext>
                </a:extLst>
              </p:cNvPr>
              <p:cNvSpPr/>
              <p:nvPr/>
            </p:nvSpPr>
            <p:spPr>
              <a:xfrm>
                <a:off x="5405764" y="5820368"/>
                <a:ext cx="2500436" cy="6381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08C06F85-170D-45E8-8966-BBE66FE26C0E}"/>
                </a:ext>
              </a:extLst>
            </p:cNvPr>
            <p:cNvSpPr/>
            <p:nvPr/>
          </p:nvSpPr>
          <p:spPr>
            <a:xfrm>
              <a:off x="5408534" y="2935563"/>
              <a:ext cx="2508122" cy="352298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1F9CD75B-3808-4AB0-A8B7-03265E1300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99" t="10666" r="47128" b="16396"/>
          <a:stretch/>
        </p:blipFill>
        <p:spPr>
          <a:xfrm>
            <a:off x="6277708" y="2959855"/>
            <a:ext cx="2440888" cy="277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72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kstvak 42">
            <a:extLst>
              <a:ext uri="{FF2B5EF4-FFF2-40B4-BE49-F238E27FC236}">
                <a16:creationId xmlns:a16="http://schemas.microsoft.com/office/drawing/2014/main" id="{16B3F033-B2E3-40C6-9DC1-D36A179EC0FD}"/>
              </a:ext>
            </a:extLst>
          </p:cNvPr>
          <p:cNvSpPr txBox="1"/>
          <p:nvPr/>
        </p:nvSpPr>
        <p:spPr>
          <a:xfrm>
            <a:off x="175070" y="221559"/>
            <a:ext cx="9118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600" dirty="0"/>
          </a:p>
          <a:p>
            <a:endParaRPr lang="nl-NL" sz="3200" dirty="0"/>
          </a:p>
          <a:p>
            <a:endParaRPr lang="nl-NL" sz="3200" dirty="0"/>
          </a:p>
          <a:p>
            <a:r>
              <a:rPr lang="nl-NL" sz="3200" dirty="0"/>
              <a:t>			           </a:t>
            </a:r>
            <a:r>
              <a:rPr lang="nl-NL" sz="3200" b="1" dirty="0">
                <a:solidFill>
                  <a:schemeClr val="bg1"/>
                </a:solidFill>
              </a:rPr>
              <a:t>micro</a:t>
            </a:r>
          </a:p>
          <a:p>
            <a:endParaRPr lang="nl-NL" sz="3200" dirty="0">
              <a:solidFill>
                <a:schemeClr val="bg1"/>
              </a:solidFill>
            </a:endParaRPr>
          </a:p>
          <a:p>
            <a:r>
              <a:rPr lang="nl-NL" sz="3200" dirty="0">
                <a:solidFill>
                  <a:schemeClr val="bg1"/>
                </a:solidFill>
              </a:rPr>
              <a:t>				</a:t>
            </a:r>
            <a:r>
              <a:rPr lang="nl-NL" sz="3200" i="1" dirty="0">
                <a:solidFill>
                  <a:schemeClr val="bg1"/>
                </a:solidFill>
              </a:rPr>
              <a:t>	</a:t>
            </a:r>
            <a:r>
              <a:rPr lang="nl-NL" sz="3200" dirty="0">
                <a:solidFill>
                  <a:schemeClr val="bg1"/>
                </a:solidFill>
              </a:rPr>
              <a:t>                               </a:t>
            </a:r>
            <a:r>
              <a:rPr lang="nl-NL" sz="3200" b="1" dirty="0">
                <a:solidFill>
                  <a:schemeClr val="bg1"/>
                </a:solidFill>
              </a:rPr>
              <a:t>macro</a:t>
            </a:r>
            <a:r>
              <a:rPr lang="nl-NL" sz="3200" dirty="0">
                <a:solidFill>
                  <a:schemeClr val="bg1"/>
                </a:solidFill>
              </a:rPr>
              <a:t>                             </a:t>
            </a:r>
          </a:p>
          <a:p>
            <a:r>
              <a:rPr lang="nl-NL" sz="3200" b="1" dirty="0">
                <a:solidFill>
                  <a:schemeClr val="bg1"/>
                </a:solidFill>
              </a:rPr>
              <a:t> </a:t>
            </a:r>
            <a:r>
              <a:rPr lang="nl-NL" sz="800" b="1" dirty="0">
                <a:solidFill>
                  <a:schemeClr val="bg1"/>
                </a:solidFill>
              </a:rPr>
              <a:t> </a:t>
            </a:r>
            <a:r>
              <a:rPr lang="nl-NL" sz="3200" dirty="0">
                <a:solidFill>
                  <a:srgbClr val="FF0000"/>
                </a:solidFill>
              </a:rPr>
              <a:t>weekmaker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8D2B67CE-DBE0-457E-86F7-36C8BAE608EE}"/>
              </a:ext>
            </a:extLst>
          </p:cNvPr>
          <p:cNvGrpSpPr/>
          <p:nvPr/>
        </p:nvGrpSpPr>
        <p:grpSpPr>
          <a:xfrm>
            <a:off x="0" y="506231"/>
            <a:ext cx="9144002" cy="1616208"/>
            <a:chOff x="0" y="4108782"/>
            <a:chExt cx="9144002" cy="1616208"/>
          </a:xfrm>
        </p:grpSpPr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866E6DE8-352B-4586-95E8-4F205AC72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46508"/>
              <a:ext cx="3264493" cy="1178482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C25EC601-A5A9-41DA-B43F-A91B5D58E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939753" y="4546508"/>
              <a:ext cx="3264493" cy="1178482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1E1881D6-4891-4015-B71A-540F1273E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9509" y="4108782"/>
              <a:ext cx="3264493" cy="1178482"/>
            </a:xfrm>
            <a:prstGeom prst="rect">
              <a:avLst/>
            </a:prstGeom>
          </p:spPr>
        </p:pic>
      </p:grpSp>
      <p:pic>
        <p:nvPicPr>
          <p:cNvPr id="37" name="Afbeelding 36">
            <a:extLst>
              <a:ext uri="{FF2B5EF4-FFF2-40B4-BE49-F238E27FC236}">
                <a16:creationId xmlns:a16="http://schemas.microsoft.com/office/drawing/2014/main" id="{8BA745D9-4483-45B8-A574-065101D9F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724" y="3434665"/>
            <a:ext cx="3657917" cy="302387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098992AC-7EC3-4548-876E-04A448D0B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724" y="3431616"/>
            <a:ext cx="3657917" cy="302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3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8D2B67CE-DBE0-457E-86F7-36C8BAE608EE}"/>
              </a:ext>
            </a:extLst>
          </p:cNvPr>
          <p:cNvGrpSpPr/>
          <p:nvPr/>
        </p:nvGrpSpPr>
        <p:grpSpPr>
          <a:xfrm>
            <a:off x="0" y="506231"/>
            <a:ext cx="9144002" cy="1616208"/>
            <a:chOff x="0" y="4108782"/>
            <a:chExt cx="9144002" cy="1616208"/>
          </a:xfrm>
        </p:grpSpPr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866E6DE8-352B-4586-95E8-4F205AC72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46508"/>
              <a:ext cx="3264493" cy="1178482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C25EC601-A5A9-41DA-B43F-A91B5D58E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939753" y="4546508"/>
              <a:ext cx="3264493" cy="1178482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1E1881D6-4891-4015-B71A-540F1273E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9509" y="4108782"/>
              <a:ext cx="3264493" cy="1178482"/>
            </a:xfrm>
            <a:prstGeom prst="rect">
              <a:avLst/>
            </a:prstGeom>
          </p:spPr>
        </p:pic>
      </p:grpSp>
      <p:pic>
        <p:nvPicPr>
          <p:cNvPr id="37" name="Afbeelding 36">
            <a:extLst>
              <a:ext uri="{FF2B5EF4-FFF2-40B4-BE49-F238E27FC236}">
                <a16:creationId xmlns:a16="http://schemas.microsoft.com/office/drawing/2014/main" id="{8BA745D9-4483-45B8-A574-065101D9F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724" y="3434665"/>
            <a:ext cx="3657917" cy="302387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grpSp>
        <p:nvGrpSpPr>
          <p:cNvPr id="38" name="Groep 37">
            <a:extLst>
              <a:ext uri="{FF2B5EF4-FFF2-40B4-BE49-F238E27FC236}">
                <a16:creationId xmlns:a16="http://schemas.microsoft.com/office/drawing/2014/main" id="{4C7CE41A-B359-43E4-A941-B5AC41E0F478}"/>
              </a:ext>
            </a:extLst>
          </p:cNvPr>
          <p:cNvGrpSpPr/>
          <p:nvPr/>
        </p:nvGrpSpPr>
        <p:grpSpPr>
          <a:xfrm>
            <a:off x="6218160" y="2934531"/>
            <a:ext cx="2510892" cy="3522980"/>
            <a:chOff x="5405764" y="2935563"/>
            <a:chExt cx="2510892" cy="3522980"/>
          </a:xfrm>
        </p:grpSpPr>
        <p:grpSp>
          <p:nvGrpSpPr>
            <p:cNvPr id="39" name="Groep 38">
              <a:extLst>
                <a:ext uri="{FF2B5EF4-FFF2-40B4-BE49-F238E27FC236}">
                  <a16:creationId xmlns:a16="http://schemas.microsoft.com/office/drawing/2014/main" id="{3B84D7DD-F29E-4005-AB8A-84CEE84429BD}"/>
                </a:ext>
              </a:extLst>
            </p:cNvPr>
            <p:cNvGrpSpPr/>
            <p:nvPr/>
          </p:nvGrpSpPr>
          <p:grpSpPr>
            <a:xfrm>
              <a:off x="5405764" y="2935563"/>
              <a:ext cx="2500437" cy="3522980"/>
              <a:chOff x="5405764" y="2935563"/>
              <a:chExt cx="2500437" cy="3522980"/>
            </a:xfrm>
          </p:grpSpPr>
          <p:pic>
            <p:nvPicPr>
              <p:cNvPr id="41" name="Afbeelding 40">
                <a:extLst>
                  <a:ext uri="{FF2B5EF4-FFF2-40B4-BE49-F238E27FC236}">
                    <a16:creationId xmlns:a16="http://schemas.microsoft.com/office/drawing/2014/main" id="{B039BD1F-E359-479A-9F5D-76460503AB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0327" t="12067" r="426" b="12216"/>
              <a:stretch/>
            </p:blipFill>
            <p:spPr>
              <a:xfrm>
                <a:off x="5405765" y="2935563"/>
                <a:ext cx="2500436" cy="2884805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4AD280EA-286D-4A85-82AC-5312DE36ACC6}"/>
                  </a:ext>
                </a:extLst>
              </p:cNvPr>
              <p:cNvSpPr/>
              <p:nvPr/>
            </p:nvSpPr>
            <p:spPr>
              <a:xfrm>
                <a:off x="5405764" y="5820368"/>
                <a:ext cx="2500436" cy="6381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08C06F85-170D-45E8-8966-BBE66FE26C0E}"/>
                </a:ext>
              </a:extLst>
            </p:cNvPr>
            <p:cNvSpPr/>
            <p:nvPr/>
          </p:nvSpPr>
          <p:spPr>
            <a:xfrm>
              <a:off x="5408534" y="2935563"/>
              <a:ext cx="2508122" cy="352298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1F9CD75B-3808-4AB0-A8B7-03265E1300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99" t="10666" r="47128" b="16396"/>
          <a:stretch/>
        </p:blipFill>
        <p:spPr>
          <a:xfrm>
            <a:off x="6277708" y="2959855"/>
            <a:ext cx="2440888" cy="2778944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098992AC-7EC3-4548-876E-04A448D0BD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724" y="3431616"/>
            <a:ext cx="3657917" cy="302997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81648B6-8564-4C0D-8A2D-0276FA6B14D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4" r="17864"/>
          <a:stretch/>
        </p:blipFill>
        <p:spPr>
          <a:xfrm>
            <a:off x="6267252" y="2974070"/>
            <a:ext cx="2445472" cy="3377699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EB39B15F-BE74-F337-8245-5CC2D1561890}"/>
              </a:ext>
            </a:extLst>
          </p:cNvPr>
          <p:cNvSpPr txBox="1"/>
          <p:nvPr/>
        </p:nvSpPr>
        <p:spPr>
          <a:xfrm>
            <a:off x="177800" y="203200"/>
            <a:ext cx="9118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600" dirty="0"/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  <a:p>
            <a:r>
              <a:rPr lang="nl-NL" sz="3200" dirty="0"/>
              <a:t>			           </a:t>
            </a:r>
            <a:r>
              <a:rPr lang="nl-NL" sz="3200" dirty="0">
                <a:solidFill>
                  <a:srgbClr val="FF0000"/>
                </a:solidFill>
              </a:rPr>
              <a:t>micro</a:t>
            </a:r>
          </a:p>
          <a:p>
            <a:r>
              <a:rPr lang="nl-NL" sz="3200" dirty="0">
                <a:solidFill>
                  <a:schemeClr val="bg1"/>
                </a:solidFill>
              </a:rPr>
              <a:t>				</a:t>
            </a:r>
            <a:r>
              <a:rPr lang="nl-NL" sz="3200" i="1" dirty="0">
                <a:solidFill>
                  <a:schemeClr val="bg1"/>
                </a:solidFill>
              </a:rPr>
              <a:t>	</a:t>
            </a:r>
            <a:r>
              <a:rPr lang="nl-NL" sz="3200" dirty="0">
                <a:solidFill>
                  <a:schemeClr val="bg1"/>
                </a:solidFill>
              </a:rPr>
              <a:t>                               </a:t>
            </a:r>
            <a:r>
              <a:rPr lang="nl-NL" sz="3200" dirty="0">
                <a:solidFill>
                  <a:srgbClr val="FF0000"/>
                </a:solidFill>
              </a:rPr>
              <a:t>macro</a:t>
            </a:r>
            <a:r>
              <a:rPr lang="nl-NL" sz="3200" dirty="0">
                <a:solidFill>
                  <a:schemeClr val="bg1"/>
                </a:solidFill>
              </a:rPr>
              <a:t>                             </a:t>
            </a:r>
          </a:p>
          <a:p>
            <a:r>
              <a:rPr lang="nl-NL" sz="3200" dirty="0">
                <a:solidFill>
                  <a:schemeClr val="bg1"/>
                </a:solidFill>
              </a:rPr>
              <a:t> </a:t>
            </a:r>
            <a:r>
              <a:rPr lang="nl-NL" sz="800" dirty="0">
                <a:solidFill>
                  <a:schemeClr val="bg1"/>
                </a:solidFill>
              </a:rPr>
              <a:t> </a:t>
            </a:r>
            <a:r>
              <a:rPr lang="nl-NL" sz="3200" dirty="0" err="1">
                <a:solidFill>
                  <a:srgbClr val="FF0000"/>
                </a:solidFill>
              </a:rPr>
              <a:t>meso</a:t>
            </a:r>
            <a:endParaRPr lang="nl-NL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36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l="9319" t="18010" r="63546" b="8016"/>
          <a:stretch/>
        </p:blipFill>
        <p:spPr>
          <a:xfrm>
            <a:off x="1646992" y="924990"/>
            <a:ext cx="2365715" cy="3345169"/>
          </a:xfrm>
          <a:prstGeom prst="rect">
            <a:avLst/>
          </a:prstGeom>
          <a:ln w="28575" cmpd="sng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711588483"/>
      </p:ext>
    </p:extLst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l="9319" t="18010" r="22695" b="8016"/>
          <a:stretch/>
        </p:blipFill>
        <p:spPr>
          <a:xfrm>
            <a:off x="1646992" y="924990"/>
            <a:ext cx="5927243" cy="3345169"/>
          </a:xfrm>
          <a:prstGeom prst="rect">
            <a:avLst/>
          </a:prstGeom>
          <a:ln w="28575" cmpd="sng">
            <a:solidFill>
              <a:srgbClr val="FF0000"/>
            </a:solidFill>
          </a:ln>
        </p:spPr>
      </p:pic>
      <p:sp>
        <p:nvSpPr>
          <p:cNvPr id="3" name="Rechthoek 2"/>
          <p:cNvSpPr/>
          <p:nvPr/>
        </p:nvSpPr>
        <p:spPr>
          <a:xfrm rot="18527519">
            <a:off x="7229461" y="2838458"/>
            <a:ext cx="289841" cy="2603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 flipH="1">
            <a:off x="7369758" y="1328168"/>
            <a:ext cx="195311" cy="20823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6804037" y="2057466"/>
            <a:ext cx="756185" cy="6588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128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kstvak 22">
            <a:extLst>
              <a:ext uri="{FF2B5EF4-FFF2-40B4-BE49-F238E27FC236}">
                <a16:creationId xmlns:a16="http://schemas.microsoft.com/office/drawing/2014/main" id="{86CEA9E5-F8DC-4A25-9BC4-3723B67F5A96}"/>
              </a:ext>
            </a:extLst>
          </p:cNvPr>
          <p:cNvSpPr txBox="1"/>
          <p:nvPr/>
        </p:nvSpPr>
        <p:spPr>
          <a:xfrm>
            <a:off x="177800" y="203200"/>
            <a:ext cx="91186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Polymerisatie</a:t>
            </a:r>
          </a:p>
          <a:p>
            <a:endParaRPr lang="nl-NL" sz="3200" b="1" dirty="0">
              <a:solidFill>
                <a:srgbClr val="FF0000"/>
              </a:solidFill>
            </a:endParaRPr>
          </a:p>
          <a:p>
            <a:endParaRPr lang="nl-NL" sz="3200" b="1" dirty="0">
              <a:solidFill>
                <a:srgbClr val="FF0000"/>
              </a:solidFill>
            </a:endParaRPr>
          </a:p>
          <a:p>
            <a:endParaRPr lang="nl-NL" sz="3200" b="1" dirty="0">
              <a:solidFill>
                <a:srgbClr val="FF0000"/>
              </a:solidFill>
            </a:endParaRPr>
          </a:p>
          <a:p>
            <a:endParaRPr lang="nl-NL" sz="3200" b="1" dirty="0">
              <a:solidFill>
                <a:srgbClr val="FF0000"/>
              </a:solidFill>
            </a:endParaRPr>
          </a:p>
          <a:p>
            <a:endParaRPr lang="nl-NL" sz="3200" b="1" dirty="0">
              <a:solidFill>
                <a:srgbClr val="FF0000"/>
              </a:solidFill>
            </a:endParaRPr>
          </a:p>
          <a:p>
            <a:endParaRPr lang="nl-NL" sz="3200" b="1" dirty="0">
              <a:solidFill>
                <a:srgbClr val="FF0000"/>
              </a:solidFill>
            </a:endParaRPr>
          </a:p>
          <a:p>
            <a:endParaRPr lang="nl-NL" sz="3200" b="1" dirty="0">
              <a:solidFill>
                <a:srgbClr val="FF0000"/>
              </a:solidFill>
            </a:endParaRPr>
          </a:p>
          <a:p>
            <a:endParaRPr lang="nl-NL" sz="3200" b="1" dirty="0">
              <a:solidFill>
                <a:srgbClr val="FF0000"/>
              </a:solidFill>
            </a:endParaRPr>
          </a:p>
          <a:p>
            <a:endParaRPr lang="nl-NL" sz="3200" b="1" dirty="0">
              <a:solidFill>
                <a:srgbClr val="FF0000"/>
              </a:solidFill>
            </a:endParaRPr>
          </a:p>
          <a:p>
            <a:endParaRPr lang="nl-NL" sz="3200" b="1" dirty="0">
              <a:solidFill>
                <a:srgbClr val="FF0000"/>
              </a:solidFill>
            </a:endParaRPr>
          </a:p>
          <a:p>
            <a:endParaRPr lang="nl-NL" sz="3200" b="1" dirty="0">
              <a:solidFill>
                <a:srgbClr val="FF0000"/>
              </a:solidFill>
            </a:endParaRPr>
          </a:p>
          <a:p>
            <a:r>
              <a:rPr lang="nl-NL" sz="3200" b="1" dirty="0">
                <a:solidFill>
                  <a:srgbClr val="FF0000"/>
                </a:solidFill>
              </a:rPr>
              <a:t>                   </a:t>
            </a:r>
            <a:r>
              <a:rPr lang="nl-NL" sz="2400" dirty="0">
                <a:solidFill>
                  <a:srgbClr val="FF0000"/>
                </a:solidFill>
              </a:rPr>
              <a:t>etheen                                                           polyetheen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15252ECE-BA6D-48F2-AA5A-AFDD7C4D0B74}"/>
              </a:ext>
            </a:extLst>
          </p:cNvPr>
          <p:cNvGrpSpPr/>
          <p:nvPr/>
        </p:nvGrpSpPr>
        <p:grpSpPr>
          <a:xfrm>
            <a:off x="192947" y="881630"/>
            <a:ext cx="8758105" cy="5263708"/>
            <a:chOff x="192947" y="1014795"/>
            <a:chExt cx="8758105" cy="5263708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3E65B480-6E42-4F0E-BBF6-F7E25DD41D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4" t="8664" r="9886" b="18931"/>
            <a:stretch/>
          </p:blipFill>
          <p:spPr>
            <a:xfrm>
              <a:off x="192947" y="1014795"/>
              <a:ext cx="8758105" cy="526370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84505881-20A3-41D5-AE3B-C9569C900160}"/>
                </a:ext>
              </a:extLst>
            </p:cNvPr>
            <p:cNvSpPr/>
            <p:nvPr/>
          </p:nvSpPr>
          <p:spPr>
            <a:xfrm>
              <a:off x="3037305" y="1014795"/>
              <a:ext cx="3858934" cy="3183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88259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l="9319" t="18010" r="22695" b="8016"/>
          <a:stretch/>
        </p:blipFill>
        <p:spPr>
          <a:xfrm>
            <a:off x="1646992" y="924990"/>
            <a:ext cx="5927243" cy="3345169"/>
          </a:xfrm>
          <a:prstGeom prst="rect">
            <a:avLst/>
          </a:prstGeom>
          <a:ln w="28575" cmpd="sng">
            <a:solidFill>
              <a:srgbClr val="FF0000"/>
            </a:solidFill>
          </a:ln>
        </p:spPr>
      </p:pic>
      <p:sp>
        <p:nvSpPr>
          <p:cNvPr id="3" name="Rechthoek 2"/>
          <p:cNvSpPr/>
          <p:nvPr/>
        </p:nvSpPr>
        <p:spPr>
          <a:xfrm rot="18527519">
            <a:off x="7229461" y="2838458"/>
            <a:ext cx="289841" cy="2603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 flipH="1">
            <a:off x="7369758" y="1328168"/>
            <a:ext cx="195311" cy="20823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6804037" y="2057466"/>
            <a:ext cx="756185" cy="6588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64" name="Groep 63">
            <a:extLst>
              <a:ext uri="{FF2B5EF4-FFF2-40B4-BE49-F238E27FC236}">
                <a16:creationId xmlns:a16="http://schemas.microsoft.com/office/drawing/2014/main" id="{DA32977D-4AC0-137B-4823-FC4F4A673DCD}"/>
              </a:ext>
            </a:extLst>
          </p:cNvPr>
          <p:cNvGrpSpPr>
            <a:grpSpLocks noChangeAspect="1"/>
          </p:cNvGrpSpPr>
          <p:nvPr/>
        </p:nvGrpSpPr>
        <p:grpSpPr>
          <a:xfrm>
            <a:off x="1597033" y="4270159"/>
            <a:ext cx="2828318" cy="2633159"/>
            <a:chOff x="-249300" y="-1458503"/>
            <a:chExt cx="9584702" cy="9144002"/>
          </a:xfrm>
        </p:grpSpPr>
        <p:grpSp>
          <p:nvGrpSpPr>
            <p:cNvPr id="65" name="Groep 64">
              <a:extLst>
                <a:ext uri="{FF2B5EF4-FFF2-40B4-BE49-F238E27FC236}">
                  <a16:creationId xmlns:a16="http://schemas.microsoft.com/office/drawing/2014/main" id="{C0BA72FE-3DB5-ED69-9D0A-456920233DF2}"/>
                </a:ext>
              </a:extLst>
            </p:cNvPr>
            <p:cNvGrpSpPr/>
            <p:nvPr/>
          </p:nvGrpSpPr>
          <p:grpSpPr>
            <a:xfrm>
              <a:off x="0" y="506231"/>
              <a:ext cx="9144002" cy="1616208"/>
              <a:chOff x="0" y="4108782"/>
              <a:chExt cx="9144002" cy="1616208"/>
            </a:xfrm>
          </p:grpSpPr>
          <p:pic>
            <p:nvPicPr>
              <p:cNvPr id="93" name="Afbeelding 92">
                <a:extLst>
                  <a:ext uri="{FF2B5EF4-FFF2-40B4-BE49-F238E27FC236}">
                    <a16:creationId xmlns:a16="http://schemas.microsoft.com/office/drawing/2014/main" id="{2D1481FC-0FE1-2CF3-326F-BE392269F9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94" name="Afbeelding 93">
                <a:extLst>
                  <a:ext uri="{FF2B5EF4-FFF2-40B4-BE49-F238E27FC236}">
                    <a16:creationId xmlns:a16="http://schemas.microsoft.com/office/drawing/2014/main" id="{505B4AF6-CD35-8936-0A7B-B31044E771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939753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95" name="Afbeelding 94">
                <a:extLst>
                  <a:ext uri="{FF2B5EF4-FFF2-40B4-BE49-F238E27FC236}">
                    <a16:creationId xmlns:a16="http://schemas.microsoft.com/office/drawing/2014/main" id="{508E802A-62E2-E478-0958-267054E869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9509" y="4108782"/>
                <a:ext cx="3264493" cy="1178482"/>
              </a:xfrm>
              <a:prstGeom prst="rect">
                <a:avLst/>
              </a:prstGeom>
            </p:spPr>
          </p:pic>
        </p:grpSp>
        <p:grpSp>
          <p:nvGrpSpPr>
            <p:cNvPr id="66" name="Groep 65">
              <a:extLst>
                <a:ext uri="{FF2B5EF4-FFF2-40B4-BE49-F238E27FC236}">
                  <a16:creationId xmlns:a16="http://schemas.microsoft.com/office/drawing/2014/main" id="{BE817700-E4D1-F1FE-7EBA-1DFDC66524D1}"/>
                </a:ext>
              </a:extLst>
            </p:cNvPr>
            <p:cNvGrpSpPr/>
            <p:nvPr/>
          </p:nvGrpSpPr>
          <p:grpSpPr>
            <a:xfrm rot="11408376">
              <a:off x="-105024" y="2260389"/>
              <a:ext cx="9303868" cy="1616208"/>
              <a:chOff x="0" y="4108782"/>
              <a:chExt cx="9144002" cy="1616208"/>
            </a:xfrm>
          </p:grpSpPr>
          <p:pic>
            <p:nvPicPr>
              <p:cNvPr id="90" name="Afbeelding 89">
                <a:extLst>
                  <a:ext uri="{FF2B5EF4-FFF2-40B4-BE49-F238E27FC236}">
                    <a16:creationId xmlns:a16="http://schemas.microsoft.com/office/drawing/2014/main" id="{8303E227-3374-24AD-FCC4-3E214C9044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91" name="Afbeelding 90">
                <a:extLst>
                  <a:ext uri="{FF2B5EF4-FFF2-40B4-BE49-F238E27FC236}">
                    <a16:creationId xmlns:a16="http://schemas.microsoft.com/office/drawing/2014/main" id="{D6A6E7D9-61C5-2141-61C8-F22BC7F68F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939753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92" name="Afbeelding 91">
                <a:extLst>
                  <a:ext uri="{FF2B5EF4-FFF2-40B4-BE49-F238E27FC236}">
                    <a16:creationId xmlns:a16="http://schemas.microsoft.com/office/drawing/2014/main" id="{5133A5BF-3681-A103-8A0E-01EE4317EC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9509" y="4108782"/>
                <a:ext cx="3264493" cy="1178482"/>
              </a:xfrm>
              <a:prstGeom prst="rect">
                <a:avLst/>
              </a:prstGeom>
            </p:spPr>
          </p:pic>
        </p:grpSp>
        <p:grpSp>
          <p:nvGrpSpPr>
            <p:cNvPr id="67" name="Groep 66">
              <a:extLst>
                <a:ext uri="{FF2B5EF4-FFF2-40B4-BE49-F238E27FC236}">
                  <a16:creationId xmlns:a16="http://schemas.microsoft.com/office/drawing/2014/main" id="{E4FED284-668B-5273-AC3E-7D970E39FBEF}"/>
                </a:ext>
              </a:extLst>
            </p:cNvPr>
            <p:cNvGrpSpPr/>
            <p:nvPr/>
          </p:nvGrpSpPr>
          <p:grpSpPr>
            <a:xfrm>
              <a:off x="-10585" y="-302083"/>
              <a:ext cx="7914673" cy="6410226"/>
              <a:chOff x="-10585" y="-302083"/>
              <a:chExt cx="7914673" cy="6410226"/>
            </a:xfrm>
          </p:grpSpPr>
          <p:grpSp>
            <p:nvGrpSpPr>
              <p:cNvPr id="84" name="Groep 83">
                <a:extLst>
                  <a:ext uri="{FF2B5EF4-FFF2-40B4-BE49-F238E27FC236}">
                    <a16:creationId xmlns:a16="http://schemas.microsoft.com/office/drawing/2014/main" id="{9D2FDE93-46C7-9C9C-2AE3-B0729238D4B8}"/>
                  </a:ext>
                </a:extLst>
              </p:cNvPr>
              <p:cNvGrpSpPr/>
              <p:nvPr/>
            </p:nvGrpSpPr>
            <p:grpSpPr>
              <a:xfrm rot="11623095" flipV="1">
                <a:off x="-10585" y="3053572"/>
                <a:ext cx="7227768" cy="3054571"/>
                <a:chOff x="1916234" y="3160212"/>
                <a:chExt cx="7227768" cy="2564778"/>
              </a:xfrm>
            </p:grpSpPr>
            <p:pic>
              <p:nvPicPr>
                <p:cNvPr id="87" name="Afbeelding 86">
                  <a:extLst>
                    <a:ext uri="{FF2B5EF4-FFF2-40B4-BE49-F238E27FC236}">
                      <a16:creationId xmlns:a16="http://schemas.microsoft.com/office/drawing/2014/main" id="{4DB6A6A0-BABF-B730-1B15-EA3A370CCC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141"/>
                <a:stretch/>
              </p:blipFill>
              <p:spPr>
                <a:xfrm rot="15277337">
                  <a:off x="1468691" y="3607755"/>
                  <a:ext cx="2298621" cy="1403535"/>
                </a:xfrm>
                <a:prstGeom prst="rect">
                  <a:avLst/>
                </a:prstGeom>
              </p:spPr>
            </p:pic>
            <p:pic>
              <p:nvPicPr>
                <p:cNvPr id="88" name="Afbeelding 87">
                  <a:extLst>
                    <a:ext uri="{FF2B5EF4-FFF2-40B4-BE49-F238E27FC236}">
                      <a16:creationId xmlns:a16="http://schemas.microsoft.com/office/drawing/2014/main" id="{1723C677-F4A1-398F-137C-9CD321B331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2939753" y="4546508"/>
                  <a:ext cx="3264493" cy="1178482"/>
                </a:xfrm>
                <a:prstGeom prst="rect">
                  <a:avLst/>
                </a:prstGeom>
              </p:spPr>
            </p:pic>
            <p:pic>
              <p:nvPicPr>
                <p:cNvPr id="89" name="Afbeelding 88">
                  <a:extLst>
                    <a:ext uri="{FF2B5EF4-FFF2-40B4-BE49-F238E27FC236}">
                      <a16:creationId xmlns:a16="http://schemas.microsoft.com/office/drawing/2014/main" id="{9B582817-122E-1215-19E9-F33B5C4777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79509" y="4108782"/>
                  <a:ext cx="3264493" cy="1178482"/>
                </a:xfrm>
                <a:prstGeom prst="rect">
                  <a:avLst/>
                </a:prstGeom>
              </p:spPr>
            </p:pic>
          </p:grpSp>
          <p:pic>
            <p:nvPicPr>
              <p:cNvPr id="85" name="Afbeelding 84">
                <a:extLst>
                  <a:ext uri="{FF2B5EF4-FFF2-40B4-BE49-F238E27FC236}">
                    <a16:creationId xmlns:a16="http://schemas.microsoft.com/office/drawing/2014/main" id="{02C14F90-2B34-0446-8D15-B4F6F20D2B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924540" flipV="1">
                <a:off x="5570074" y="1747215"/>
                <a:ext cx="3264493" cy="1403535"/>
              </a:xfrm>
              <a:prstGeom prst="rect">
                <a:avLst/>
              </a:prstGeom>
            </p:spPr>
          </p:pic>
          <p:pic>
            <p:nvPicPr>
              <p:cNvPr id="86" name="Afbeelding 85">
                <a:extLst>
                  <a:ext uri="{FF2B5EF4-FFF2-40B4-BE49-F238E27FC236}">
                    <a16:creationId xmlns:a16="http://schemas.microsoft.com/office/drawing/2014/main" id="{AD533D2C-862B-5E86-A24C-F1E294934A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2036306" flipV="1">
                <a:off x="4090774" y="-302083"/>
                <a:ext cx="3264493" cy="1403535"/>
              </a:xfrm>
              <a:prstGeom prst="rect">
                <a:avLst/>
              </a:prstGeom>
            </p:spPr>
          </p:pic>
        </p:grpSp>
        <p:grpSp>
          <p:nvGrpSpPr>
            <p:cNvPr id="68" name="Groep 67">
              <a:extLst>
                <a:ext uri="{FF2B5EF4-FFF2-40B4-BE49-F238E27FC236}">
                  <a16:creationId xmlns:a16="http://schemas.microsoft.com/office/drawing/2014/main" id="{D07DA1DA-6A7D-1FA5-BBDA-8571522C8924}"/>
                </a:ext>
              </a:extLst>
            </p:cNvPr>
            <p:cNvGrpSpPr/>
            <p:nvPr/>
          </p:nvGrpSpPr>
          <p:grpSpPr>
            <a:xfrm rot="10800000">
              <a:off x="3030709" y="3977086"/>
              <a:ext cx="6304693" cy="3054571"/>
              <a:chOff x="1701529" y="3259521"/>
              <a:chExt cx="6304693" cy="3054571"/>
            </a:xfrm>
          </p:grpSpPr>
          <p:grpSp>
            <p:nvGrpSpPr>
              <p:cNvPr id="79" name="Groep 78">
                <a:extLst>
                  <a:ext uri="{FF2B5EF4-FFF2-40B4-BE49-F238E27FC236}">
                    <a16:creationId xmlns:a16="http://schemas.microsoft.com/office/drawing/2014/main" id="{749A68DC-B6F2-9C5C-AF5A-C52E01ADBFD1}"/>
                  </a:ext>
                </a:extLst>
              </p:cNvPr>
              <p:cNvGrpSpPr/>
              <p:nvPr/>
            </p:nvGrpSpPr>
            <p:grpSpPr>
              <a:xfrm rot="11623095" flipV="1">
                <a:off x="1701529" y="3259521"/>
                <a:ext cx="5490880" cy="3054571"/>
                <a:chOff x="1916234" y="3160212"/>
                <a:chExt cx="5490880" cy="2564778"/>
              </a:xfrm>
            </p:grpSpPr>
            <p:pic>
              <p:nvPicPr>
                <p:cNvPr id="81" name="Afbeelding 80">
                  <a:extLst>
                    <a:ext uri="{FF2B5EF4-FFF2-40B4-BE49-F238E27FC236}">
                      <a16:creationId xmlns:a16="http://schemas.microsoft.com/office/drawing/2014/main" id="{AD57C9EC-5113-5881-65D5-EBA7960DBC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141"/>
                <a:stretch/>
              </p:blipFill>
              <p:spPr>
                <a:xfrm rot="15277337">
                  <a:off x="1468691" y="3607755"/>
                  <a:ext cx="2298621" cy="1403535"/>
                </a:xfrm>
                <a:prstGeom prst="rect">
                  <a:avLst/>
                </a:prstGeom>
              </p:spPr>
            </p:pic>
            <p:pic>
              <p:nvPicPr>
                <p:cNvPr id="82" name="Afbeelding 81">
                  <a:extLst>
                    <a:ext uri="{FF2B5EF4-FFF2-40B4-BE49-F238E27FC236}">
                      <a16:creationId xmlns:a16="http://schemas.microsoft.com/office/drawing/2014/main" id="{5C09D472-65E0-1281-89F6-32E5D85475B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2939753" y="4546508"/>
                  <a:ext cx="3264493" cy="1178482"/>
                </a:xfrm>
                <a:prstGeom prst="rect">
                  <a:avLst/>
                </a:prstGeom>
              </p:spPr>
            </p:pic>
            <p:pic>
              <p:nvPicPr>
                <p:cNvPr id="83" name="Afbeelding 82">
                  <a:extLst>
                    <a:ext uri="{FF2B5EF4-FFF2-40B4-BE49-F238E27FC236}">
                      <a16:creationId xmlns:a16="http://schemas.microsoft.com/office/drawing/2014/main" id="{6F98AE7C-3C0D-0D49-6C47-4357C07D0B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3205"/>
                <a:stretch/>
              </p:blipFill>
              <p:spPr>
                <a:xfrm>
                  <a:off x="5879509" y="4108783"/>
                  <a:ext cx="1527605" cy="1178482"/>
                </a:xfrm>
                <a:prstGeom prst="rect">
                  <a:avLst/>
                </a:prstGeom>
              </p:spPr>
            </p:pic>
          </p:grpSp>
          <p:pic>
            <p:nvPicPr>
              <p:cNvPr id="80" name="Afbeelding 79">
                <a:extLst>
                  <a:ext uri="{FF2B5EF4-FFF2-40B4-BE49-F238E27FC236}">
                    <a16:creationId xmlns:a16="http://schemas.microsoft.com/office/drawing/2014/main" id="{4D9C9194-9078-8902-F83C-56168385AC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8175"/>
              <a:stretch/>
            </p:blipFill>
            <p:spPr>
              <a:xfrm rot="15924540" flipV="1">
                <a:off x="6948223" y="3019135"/>
                <a:ext cx="712464" cy="1403535"/>
              </a:xfrm>
              <a:prstGeom prst="rect">
                <a:avLst/>
              </a:prstGeom>
            </p:spPr>
          </p:pic>
        </p:grpSp>
        <p:grpSp>
          <p:nvGrpSpPr>
            <p:cNvPr id="69" name="Groep 68">
              <a:extLst>
                <a:ext uri="{FF2B5EF4-FFF2-40B4-BE49-F238E27FC236}">
                  <a16:creationId xmlns:a16="http://schemas.microsoft.com/office/drawing/2014/main" id="{8F48E9B9-6970-67D6-954A-F68412B3593C}"/>
                </a:ext>
              </a:extLst>
            </p:cNvPr>
            <p:cNvGrpSpPr/>
            <p:nvPr/>
          </p:nvGrpSpPr>
          <p:grpSpPr>
            <a:xfrm rot="18994487">
              <a:off x="-249300" y="2551436"/>
              <a:ext cx="9527303" cy="1616208"/>
              <a:chOff x="0" y="4108782"/>
              <a:chExt cx="9144002" cy="1616208"/>
            </a:xfrm>
          </p:grpSpPr>
          <p:pic>
            <p:nvPicPr>
              <p:cNvPr id="76" name="Afbeelding 75">
                <a:extLst>
                  <a:ext uri="{FF2B5EF4-FFF2-40B4-BE49-F238E27FC236}">
                    <a16:creationId xmlns:a16="http://schemas.microsoft.com/office/drawing/2014/main" id="{50FD7CA7-A566-30BA-DA0F-5E437E1009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77" name="Afbeelding 76">
                <a:extLst>
                  <a:ext uri="{FF2B5EF4-FFF2-40B4-BE49-F238E27FC236}">
                    <a16:creationId xmlns:a16="http://schemas.microsoft.com/office/drawing/2014/main" id="{B5144918-3D18-A7D0-BE04-591261A2BF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939753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78" name="Afbeelding 77">
                <a:extLst>
                  <a:ext uri="{FF2B5EF4-FFF2-40B4-BE49-F238E27FC236}">
                    <a16:creationId xmlns:a16="http://schemas.microsoft.com/office/drawing/2014/main" id="{FC1DAE60-1F3B-ADB8-F53E-A3C29B1DAB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9509" y="4108782"/>
                <a:ext cx="3264493" cy="1178482"/>
              </a:xfrm>
              <a:prstGeom prst="rect">
                <a:avLst/>
              </a:prstGeom>
            </p:spPr>
          </p:pic>
        </p:grpSp>
        <p:grpSp>
          <p:nvGrpSpPr>
            <p:cNvPr id="70" name="Groep 69">
              <a:extLst>
                <a:ext uri="{FF2B5EF4-FFF2-40B4-BE49-F238E27FC236}">
                  <a16:creationId xmlns:a16="http://schemas.microsoft.com/office/drawing/2014/main" id="{F03EC8F0-67D1-FC34-2403-FBBD2733D0E2}"/>
                </a:ext>
              </a:extLst>
            </p:cNvPr>
            <p:cNvGrpSpPr/>
            <p:nvPr/>
          </p:nvGrpSpPr>
          <p:grpSpPr>
            <a:xfrm rot="17152026">
              <a:off x="-3776420" y="2305394"/>
              <a:ext cx="9144002" cy="1616208"/>
              <a:chOff x="0" y="4108782"/>
              <a:chExt cx="9144002" cy="1616208"/>
            </a:xfrm>
          </p:grpSpPr>
          <p:pic>
            <p:nvPicPr>
              <p:cNvPr id="73" name="Afbeelding 72">
                <a:extLst>
                  <a:ext uri="{FF2B5EF4-FFF2-40B4-BE49-F238E27FC236}">
                    <a16:creationId xmlns:a16="http://schemas.microsoft.com/office/drawing/2014/main" id="{9E69E5C5-70B9-C15A-9ACA-7E95FA000D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74" name="Afbeelding 73">
                <a:extLst>
                  <a:ext uri="{FF2B5EF4-FFF2-40B4-BE49-F238E27FC236}">
                    <a16:creationId xmlns:a16="http://schemas.microsoft.com/office/drawing/2014/main" id="{0AED2196-FC0F-B43F-6785-764CC79339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939753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75" name="Afbeelding 74">
                <a:extLst>
                  <a:ext uri="{FF2B5EF4-FFF2-40B4-BE49-F238E27FC236}">
                    <a16:creationId xmlns:a16="http://schemas.microsoft.com/office/drawing/2014/main" id="{B6396D73-973F-34FD-B7A4-367C6A4477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9509" y="4108782"/>
                <a:ext cx="3264493" cy="1178482"/>
              </a:xfrm>
              <a:prstGeom prst="rect">
                <a:avLst/>
              </a:prstGeom>
            </p:spPr>
          </p:pic>
        </p:grpSp>
        <p:sp>
          <p:nvSpPr>
            <p:cNvPr id="71" name="Rechthoek 70">
              <a:extLst>
                <a:ext uri="{FF2B5EF4-FFF2-40B4-BE49-F238E27FC236}">
                  <a16:creationId xmlns:a16="http://schemas.microsoft.com/office/drawing/2014/main" id="{3BDAD039-241F-8566-A512-62B317EFB40E}"/>
                </a:ext>
              </a:extLst>
            </p:cNvPr>
            <p:cNvSpPr/>
            <p:nvPr/>
          </p:nvSpPr>
          <p:spPr>
            <a:xfrm rot="1339951">
              <a:off x="5032433" y="3880630"/>
              <a:ext cx="512284" cy="1736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51" name="Rechthoek 150">
            <a:extLst>
              <a:ext uri="{FF2B5EF4-FFF2-40B4-BE49-F238E27FC236}">
                <a16:creationId xmlns:a16="http://schemas.microsoft.com/office/drawing/2014/main" id="{10A20CBD-859B-1420-F5C1-A8DBCA6DFB9E}"/>
              </a:ext>
            </a:extLst>
          </p:cNvPr>
          <p:cNvSpPr/>
          <p:nvPr/>
        </p:nvSpPr>
        <p:spPr>
          <a:xfrm>
            <a:off x="1892359" y="4296511"/>
            <a:ext cx="1487637" cy="3308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3" name="Rechthoek 152">
            <a:extLst>
              <a:ext uri="{FF2B5EF4-FFF2-40B4-BE49-F238E27FC236}">
                <a16:creationId xmlns:a16="http://schemas.microsoft.com/office/drawing/2014/main" id="{35478BA9-0509-6D5F-29C8-AE84BD870407}"/>
              </a:ext>
            </a:extLst>
          </p:cNvPr>
          <p:cNvSpPr/>
          <p:nvPr/>
        </p:nvSpPr>
        <p:spPr>
          <a:xfrm>
            <a:off x="1404803" y="6640211"/>
            <a:ext cx="2101455" cy="2555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4" name="Rechthoek 153">
            <a:extLst>
              <a:ext uri="{FF2B5EF4-FFF2-40B4-BE49-F238E27FC236}">
                <a16:creationId xmlns:a16="http://schemas.microsoft.com/office/drawing/2014/main" id="{06079A08-5036-8B90-5619-791722529731}"/>
              </a:ext>
            </a:extLst>
          </p:cNvPr>
          <p:cNvSpPr/>
          <p:nvPr/>
        </p:nvSpPr>
        <p:spPr>
          <a:xfrm>
            <a:off x="4855471" y="6636990"/>
            <a:ext cx="1867148" cy="2555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FFBC1642-7C6D-97CD-3980-86FE03982AA5}"/>
              </a:ext>
            </a:extLst>
          </p:cNvPr>
          <p:cNvSpPr/>
          <p:nvPr/>
        </p:nvSpPr>
        <p:spPr>
          <a:xfrm>
            <a:off x="4357094" y="4737647"/>
            <a:ext cx="481284" cy="1741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491C0615-9141-50F7-67F4-E7C9EBBF66C1}"/>
              </a:ext>
            </a:extLst>
          </p:cNvPr>
          <p:cNvSpPr/>
          <p:nvPr/>
        </p:nvSpPr>
        <p:spPr>
          <a:xfrm rot="5400000" flipH="1">
            <a:off x="1302508" y="6358682"/>
            <a:ext cx="364149" cy="3308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0" name="Rechthoek 149">
            <a:extLst>
              <a:ext uri="{FF2B5EF4-FFF2-40B4-BE49-F238E27FC236}">
                <a16:creationId xmlns:a16="http://schemas.microsoft.com/office/drawing/2014/main" id="{9FD44CA7-253B-8792-9F3E-3E351DD3DBB9}"/>
              </a:ext>
            </a:extLst>
          </p:cNvPr>
          <p:cNvSpPr/>
          <p:nvPr/>
        </p:nvSpPr>
        <p:spPr>
          <a:xfrm>
            <a:off x="1645998" y="4621778"/>
            <a:ext cx="2694295" cy="20256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005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l="9319" t="18010" r="22695" b="8016"/>
          <a:stretch/>
        </p:blipFill>
        <p:spPr>
          <a:xfrm>
            <a:off x="1646992" y="924990"/>
            <a:ext cx="5927243" cy="3345169"/>
          </a:xfrm>
          <a:prstGeom prst="rect">
            <a:avLst/>
          </a:prstGeom>
          <a:ln w="28575" cmpd="sng">
            <a:solidFill>
              <a:srgbClr val="FF0000"/>
            </a:solidFill>
          </a:ln>
        </p:spPr>
      </p:pic>
      <p:sp>
        <p:nvSpPr>
          <p:cNvPr id="3" name="Rechthoek 2"/>
          <p:cNvSpPr/>
          <p:nvPr/>
        </p:nvSpPr>
        <p:spPr>
          <a:xfrm rot="18527519">
            <a:off x="7229461" y="2838458"/>
            <a:ext cx="289841" cy="2603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 flipH="1">
            <a:off x="7369758" y="1328168"/>
            <a:ext cx="195311" cy="20823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6804037" y="2057466"/>
            <a:ext cx="756185" cy="6588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64" name="Groep 63">
            <a:extLst>
              <a:ext uri="{FF2B5EF4-FFF2-40B4-BE49-F238E27FC236}">
                <a16:creationId xmlns:a16="http://schemas.microsoft.com/office/drawing/2014/main" id="{DA32977D-4AC0-137B-4823-FC4F4A673DCD}"/>
              </a:ext>
            </a:extLst>
          </p:cNvPr>
          <p:cNvGrpSpPr>
            <a:grpSpLocks noChangeAspect="1"/>
          </p:cNvGrpSpPr>
          <p:nvPr/>
        </p:nvGrpSpPr>
        <p:grpSpPr>
          <a:xfrm>
            <a:off x="1597033" y="4270159"/>
            <a:ext cx="2828318" cy="2633159"/>
            <a:chOff x="-249300" y="-1458503"/>
            <a:chExt cx="9584702" cy="9144002"/>
          </a:xfrm>
        </p:grpSpPr>
        <p:grpSp>
          <p:nvGrpSpPr>
            <p:cNvPr id="65" name="Groep 64">
              <a:extLst>
                <a:ext uri="{FF2B5EF4-FFF2-40B4-BE49-F238E27FC236}">
                  <a16:creationId xmlns:a16="http://schemas.microsoft.com/office/drawing/2014/main" id="{C0BA72FE-3DB5-ED69-9D0A-456920233DF2}"/>
                </a:ext>
              </a:extLst>
            </p:cNvPr>
            <p:cNvGrpSpPr/>
            <p:nvPr/>
          </p:nvGrpSpPr>
          <p:grpSpPr>
            <a:xfrm>
              <a:off x="0" y="506231"/>
              <a:ext cx="9144002" cy="1616208"/>
              <a:chOff x="0" y="4108782"/>
              <a:chExt cx="9144002" cy="1616208"/>
            </a:xfrm>
          </p:grpSpPr>
          <p:pic>
            <p:nvPicPr>
              <p:cNvPr id="93" name="Afbeelding 92">
                <a:extLst>
                  <a:ext uri="{FF2B5EF4-FFF2-40B4-BE49-F238E27FC236}">
                    <a16:creationId xmlns:a16="http://schemas.microsoft.com/office/drawing/2014/main" id="{2D1481FC-0FE1-2CF3-326F-BE392269F9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94" name="Afbeelding 93">
                <a:extLst>
                  <a:ext uri="{FF2B5EF4-FFF2-40B4-BE49-F238E27FC236}">
                    <a16:creationId xmlns:a16="http://schemas.microsoft.com/office/drawing/2014/main" id="{505B4AF6-CD35-8936-0A7B-B31044E771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939753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95" name="Afbeelding 94">
                <a:extLst>
                  <a:ext uri="{FF2B5EF4-FFF2-40B4-BE49-F238E27FC236}">
                    <a16:creationId xmlns:a16="http://schemas.microsoft.com/office/drawing/2014/main" id="{508E802A-62E2-E478-0958-267054E869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9509" y="4108782"/>
                <a:ext cx="3264493" cy="1178482"/>
              </a:xfrm>
              <a:prstGeom prst="rect">
                <a:avLst/>
              </a:prstGeom>
            </p:spPr>
          </p:pic>
        </p:grpSp>
        <p:grpSp>
          <p:nvGrpSpPr>
            <p:cNvPr id="66" name="Groep 65">
              <a:extLst>
                <a:ext uri="{FF2B5EF4-FFF2-40B4-BE49-F238E27FC236}">
                  <a16:creationId xmlns:a16="http://schemas.microsoft.com/office/drawing/2014/main" id="{BE817700-E4D1-F1FE-7EBA-1DFDC66524D1}"/>
                </a:ext>
              </a:extLst>
            </p:cNvPr>
            <p:cNvGrpSpPr/>
            <p:nvPr/>
          </p:nvGrpSpPr>
          <p:grpSpPr>
            <a:xfrm rot="11408376">
              <a:off x="-105024" y="2260389"/>
              <a:ext cx="9303868" cy="1616208"/>
              <a:chOff x="0" y="4108782"/>
              <a:chExt cx="9144002" cy="1616208"/>
            </a:xfrm>
          </p:grpSpPr>
          <p:pic>
            <p:nvPicPr>
              <p:cNvPr id="90" name="Afbeelding 89">
                <a:extLst>
                  <a:ext uri="{FF2B5EF4-FFF2-40B4-BE49-F238E27FC236}">
                    <a16:creationId xmlns:a16="http://schemas.microsoft.com/office/drawing/2014/main" id="{8303E227-3374-24AD-FCC4-3E214C9044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91" name="Afbeelding 90">
                <a:extLst>
                  <a:ext uri="{FF2B5EF4-FFF2-40B4-BE49-F238E27FC236}">
                    <a16:creationId xmlns:a16="http://schemas.microsoft.com/office/drawing/2014/main" id="{D6A6E7D9-61C5-2141-61C8-F22BC7F68F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939753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92" name="Afbeelding 91">
                <a:extLst>
                  <a:ext uri="{FF2B5EF4-FFF2-40B4-BE49-F238E27FC236}">
                    <a16:creationId xmlns:a16="http://schemas.microsoft.com/office/drawing/2014/main" id="{5133A5BF-3681-A103-8A0E-01EE4317EC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9509" y="4108782"/>
                <a:ext cx="3264493" cy="1178482"/>
              </a:xfrm>
              <a:prstGeom prst="rect">
                <a:avLst/>
              </a:prstGeom>
            </p:spPr>
          </p:pic>
        </p:grpSp>
        <p:grpSp>
          <p:nvGrpSpPr>
            <p:cNvPr id="67" name="Groep 66">
              <a:extLst>
                <a:ext uri="{FF2B5EF4-FFF2-40B4-BE49-F238E27FC236}">
                  <a16:creationId xmlns:a16="http://schemas.microsoft.com/office/drawing/2014/main" id="{E4FED284-668B-5273-AC3E-7D970E39FBEF}"/>
                </a:ext>
              </a:extLst>
            </p:cNvPr>
            <p:cNvGrpSpPr/>
            <p:nvPr/>
          </p:nvGrpSpPr>
          <p:grpSpPr>
            <a:xfrm>
              <a:off x="-10585" y="-302083"/>
              <a:ext cx="7914673" cy="6410226"/>
              <a:chOff x="-10585" y="-302083"/>
              <a:chExt cx="7914673" cy="6410226"/>
            </a:xfrm>
          </p:grpSpPr>
          <p:grpSp>
            <p:nvGrpSpPr>
              <p:cNvPr id="84" name="Groep 83">
                <a:extLst>
                  <a:ext uri="{FF2B5EF4-FFF2-40B4-BE49-F238E27FC236}">
                    <a16:creationId xmlns:a16="http://schemas.microsoft.com/office/drawing/2014/main" id="{9D2FDE93-46C7-9C9C-2AE3-B0729238D4B8}"/>
                  </a:ext>
                </a:extLst>
              </p:cNvPr>
              <p:cNvGrpSpPr/>
              <p:nvPr/>
            </p:nvGrpSpPr>
            <p:grpSpPr>
              <a:xfrm rot="11623095" flipV="1">
                <a:off x="-10585" y="3053572"/>
                <a:ext cx="7227768" cy="3054571"/>
                <a:chOff x="1916234" y="3160212"/>
                <a:chExt cx="7227768" cy="2564778"/>
              </a:xfrm>
            </p:grpSpPr>
            <p:pic>
              <p:nvPicPr>
                <p:cNvPr id="87" name="Afbeelding 86">
                  <a:extLst>
                    <a:ext uri="{FF2B5EF4-FFF2-40B4-BE49-F238E27FC236}">
                      <a16:creationId xmlns:a16="http://schemas.microsoft.com/office/drawing/2014/main" id="{4DB6A6A0-BABF-B730-1B15-EA3A370CCC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141"/>
                <a:stretch/>
              </p:blipFill>
              <p:spPr>
                <a:xfrm rot="15277337">
                  <a:off x="1468691" y="3607755"/>
                  <a:ext cx="2298621" cy="1403535"/>
                </a:xfrm>
                <a:prstGeom prst="rect">
                  <a:avLst/>
                </a:prstGeom>
              </p:spPr>
            </p:pic>
            <p:pic>
              <p:nvPicPr>
                <p:cNvPr id="88" name="Afbeelding 87">
                  <a:extLst>
                    <a:ext uri="{FF2B5EF4-FFF2-40B4-BE49-F238E27FC236}">
                      <a16:creationId xmlns:a16="http://schemas.microsoft.com/office/drawing/2014/main" id="{1723C677-F4A1-398F-137C-9CD321B331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2939753" y="4546508"/>
                  <a:ext cx="3264493" cy="1178482"/>
                </a:xfrm>
                <a:prstGeom prst="rect">
                  <a:avLst/>
                </a:prstGeom>
              </p:spPr>
            </p:pic>
            <p:pic>
              <p:nvPicPr>
                <p:cNvPr id="89" name="Afbeelding 88">
                  <a:extLst>
                    <a:ext uri="{FF2B5EF4-FFF2-40B4-BE49-F238E27FC236}">
                      <a16:creationId xmlns:a16="http://schemas.microsoft.com/office/drawing/2014/main" id="{9B582817-122E-1215-19E9-F33B5C4777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79509" y="4108782"/>
                  <a:ext cx="3264493" cy="1178482"/>
                </a:xfrm>
                <a:prstGeom prst="rect">
                  <a:avLst/>
                </a:prstGeom>
              </p:spPr>
            </p:pic>
          </p:grpSp>
          <p:pic>
            <p:nvPicPr>
              <p:cNvPr id="85" name="Afbeelding 84">
                <a:extLst>
                  <a:ext uri="{FF2B5EF4-FFF2-40B4-BE49-F238E27FC236}">
                    <a16:creationId xmlns:a16="http://schemas.microsoft.com/office/drawing/2014/main" id="{02C14F90-2B34-0446-8D15-B4F6F20D2B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924540" flipV="1">
                <a:off x="5570074" y="1747215"/>
                <a:ext cx="3264493" cy="1403535"/>
              </a:xfrm>
              <a:prstGeom prst="rect">
                <a:avLst/>
              </a:prstGeom>
            </p:spPr>
          </p:pic>
          <p:pic>
            <p:nvPicPr>
              <p:cNvPr id="86" name="Afbeelding 85">
                <a:extLst>
                  <a:ext uri="{FF2B5EF4-FFF2-40B4-BE49-F238E27FC236}">
                    <a16:creationId xmlns:a16="http://schemas.microsoft.com/office/drawing/2014/main" id="{AD533D2C-862B-5E86-A24C-F1E294934A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2036306" flipV="1">
                <a:off x="4090774" y="-302083"/>
                <a:ext cx="3264493" cy="1403535"/>
              </a:xfrm>
              <a:prstGeom prst="rect">
                <a:avLst/>
              </a:prstGeom>
            </p:spPr>
          </p:pic>
        </p:grpSp>
        <p:grpSp>
          <p:nvGrpSpPr>
            <p:cNvPr id="68" name="Groep 67">
              <a:extLst>
                <a:ext uri="{FF2B5EF4-FFF2-40B4-BE49-F238E27FC236}">
                  <a16:creationId xmlns:a16="http://schemas.microsoft.com/office/drawing/2014/main" id="{D07DA1DA-6A7D-1FA5-BBDA-8571522C8924}"/>
                </a:ext>
              </a:extLst>
            </p:cNvPr>
            <p:cNvGrpSpPr/>
            <p:nvPr/>
          </p:nvGrpSpPr>
          <p:grpSpPr>
            <a:xfrm rot="10800000">
              <a:off x="3030709" y="3977086"/>
              <a:ext cx="6304693" cy="3054571"/>
              <a:chOff x="1701529" y="3259521"/>
              <a:chExt cx="6304693" cy="3054571"/>
            </a:xfrm>
          </p:grpSpPr>
          <p:grpSp>
            <p:nvGrpSpPr>
              <p:cNvPr id="79" name="Groep 78">
                <a:extLst>
                  <a:ext uri="{FF2B5EF4-FFF2-40B4-BE49-F238E27FC236}">
                    <a16:creationId xmlns:a16="http://schemas.microsoft.com/office/drawing/2014/main" id="{749A68DC-B6F2-9C5C-AF5A-C52E01ADBFD1}"/>
                  </a:ext>
                </a:extLst>
              </p:cNvPr>
              <p:cNvGrpSpPr/>
              <p:nvPr/>
            </p:nvGrpSpPr>
            <p:grpSpPr>
              <a:xfrm rot="11623095" flipV="1">
                <a:off x="1701529" y="3259521"/>
                <a:ext cx="5490880" cy="3054571"/>
                <a:chOff x="1916234" y="3160212"/>
                <a:chExt cx="5490880" cy="2564778"/>
              </a:xfrm>
            </p:grpSpPr>
            <p:pic>
              <p:nvPicPr>
                <p:cNvPr id="81" name="Afbeelding 80">
                  <a:extLst>
                    <a:ext uri="{FF2B5EF4-FFF2-40B4-BE49-F238E27FC236}">
                      <a16:creationId xmlns:a16="http://schemas.microsoft.com/office/drawing/2014/main" id="{AD57C9EC-5113-5881-65D5-EBA7960DBC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141"/>
                <a:stretch/>
              </p:blipFill>
              <p:spPr>
                <a:xfrm rot="15277337">
                  <a:off x="1468691" y="3607755"/>
                  <a:ext cx="2298621" cy="1403535"/>
                </a:xfrm>
                <a:prstGeom prst="rect">
                  <a:avLst/>
                </a:prstGeom>
              </p:spPr>
            </p:pic>
            <p:pic>
              <p:nvPicPr>
                <p:cNvPr id="82" name="Afbeelding 81">
                  <a:extLst>
                    <a:ext uri="{FF2B5EF4-FFF2-40B4-BE49-F238E27FC236}">
                      <a16:creationId xmlns:a16="http://schemas.microsoft.com/office/drawing/2014/main" id="{5C09D472-65E0-1281-89F6-32E5D85475B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2939753" y="4546508"/>
                  <a:ext cx="3264493" cy="1178482"/>
                </a:xfrm>
                <a:prstGeom prst="rect">
                  <a:avLst/>
                </a:prstGeom>
              </p:spPr>
            </p:pic>
            <p:pic>
              <p:nvPicPr>
                <p:cNvPr id="83" name="Afbeelding 82">
                  <a:extLst>
                    <a:ext uri="{FF2B5EF4-FFF2-40B4-BE49-F238E27FC236}">
                      <a16:creationId xmlns:a16="http://schemas.microsoft.com/office/drawing/2014/main" id="{6F98AE7C-3C0D-0D49-6C47-4357C07D0B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3205"/>
                <a:stretch/>
              </p:blipFill>
              <p:spPr>
                <a:xfrm>
                  <a:off x="5879509" y="4108783"/>
                  <a:ext cx="1527605" cy="1178482"/>
                </a:xfrm>
                <a:prstGeom prst="rect">
                  <a:avLst/>
                </a:prstGeom>
              </p:spPr>
            </p:pic>
          </p:grpSp>
          <p:pic>
            <p:nvPicPr>
              <p:cNvPr id="80" name="Afbeelding 79">
                <a:extLst>
                  <a:ext uri="{FF2B5EF4-FFF2-40B4-BE49-F238E27FC236}">
                    <a16:creationId xmlns:a16="http://schemas.microsoft.com/office/drawing/2014/main" id="{4D9C9194-9078-8902-F83C-56168385AC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8175"/>
              <a:stretch/>
            </p:blipFill>
            <p:spPr>
              <a:xfrm rot="15924540" flipV="1">
                <a:off x="6948223" y="3019135"/>
                <a:ext cx="712464" cy="1403535"/>
              </a:xfrm>
              <a:prstGeom prst="rect">
                <a:avLst/>
              </a:prstGeom>
            </p:spPr>
          </p:pic>
        </p:grpSp>
        <p:grpSp>
          <p:nvGrpSpPr>
            <p:cNvPr id="69" name="Groep 68">
              <a:extLst>
                <a:ext uri="{FF2B5EF4-FFF2-40B4-BE49-F238E27FC236}">
                  <a16:creationId xmlns:a16="http://schemas.microsoft.com/office/drawing/2014/main" id="{8F48E9B9-6970-67D6-954A-F68412B3593C}"/>
                </a:ext>
              </a:extLst>
            </p:cNvPr>
            <p:cNvGrpSpPr/>
            <p:nvPr/>
          </p:nvGrpSpPr>
          <p:grpSpPr>
            <a:xfrm rot="18994487">
              <a:off x="-249300" y="2551436"/>
              <a:ext cx="9527303" cy="1616208"/>
              <a:chOff x="0" y="4108782"/>
              <a:chExt cx="9144002" cy="1616208"/>
            </a:xfrm>
          </p:grpSpPr>
          <p:pic>
            <p:nvPicPr>
              <p:cNvPr id="76" name="Afbeelding 75">
                <a:extLst>
                  <a:ext uri="{FF2B5EF4-FFF2-40B4-BE49-F238E27FC236}">
                    <a16:creationId xmlns:a16="http://schemas.microsoft.com/office/drawing/2014/main" id="{50FD7CA7-A566-30BA-DA0F-5E437E1009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77" name="Afbeelding 76">
                <a:extLst>
                  <a:ext uri="{FF2B5EF4-FFF2-40B4-BE49-F238E27FC236}">
                    <a16:creationId xmlns:a16="http://schemas.microsoft.com/office/drawing/2014/main" id="{B5144918-3D18-A7D0-BE04-591261A2BF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939753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78" name="Afbeelding 77">
                <a:extLst>
                  <a:ext uri="{FF2B5EF4-FFF2-40B4-BE49-F238E27FC236}">
                    <a16:creationId xmlns:a16="http://schemas.microsoft.com/office/drawing/2014/main" id="{FC1DAE60-1F3B-ADB8-F53E-A3C29B1DAB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9509" y="4108782"/>
                <a:ext cx="3264493" cy="1178482"/>
              </a:xfrm>
              <a:prstGeom prst="rect">
                <a:avLst/>
              </a:prstGeom>
            </p:spPr>
          </p:pic>
        </p:grpSp>
        <p:grpSp>
          <p:nvGrpSpPr>
            <p:cNvPr id="70" name="Groep 69">
              <a:extLst>
                <a:ext uri="{FF2B5EF4-FFF2-40B4-BE49-F238E27FC236}">
                  <a16:creationId xmlns:a16="http://schemas.microsoft.com/office/drawing/2014/main" id="{F03EC8F0-67D1-FC34-2403-FBBD2733D0E2}"/>
                </a:ext>
              </a:extLst>
            </p:cNvPr>
            <p:cNvGrpSpPr/>
            <p:nvPr/>
          </p:nvGrpSpPr>
          <p:grpSpPr>
            <a:xfrm rot="17152026">
              <a:off x="-3776420" y="2305394"/>
              <a:ext cx="9144002" cy="1616208"/>
              <a:chOff x="0" y="4108782"/>
              <a:chExt cx="9144002" cy="1616208"/>
            </a:xfrm>
          </p:grpSpPr>
          <p:pic>
            <p:nvPicPr>
              <p:cNvPr id="73" name="Afbeelding 72">
                <a:extLst>
                  <a:ext uri="{FF2B5EF4-FFF2-40B4-BE49-F238E27FC236}">
                    <a16:creationId xmlns:a16="http://schemas.microsoft.com/office/drawing/2014/main" id="{9E69E5C5-70B9-C15A-9ACA-7E95FA000D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74" name="Afbeelding 73">
                <a:extLst>
                  <a:ext uri="{FF2B5EF4-FFF2-40B4-BE49-F238E27FC236}">
                    <a16:creationId xmlns:a16="http://schemas.microsoft.com/office/drawing/2014/main" id="{0AED2196-FC0F-B43F-6785-764CC79339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939753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75" name="Afbeelding 74">
                <a:extLst>
                  <a:ext uri="{FF2B5EF4-FFF2-40B4-BE49-F238E27FC236}">
                    <a16:creationId xmlns:a16="http://schemas.microsoft.com/office/drawing/2014/main" id="{B6396D73-973F-34FD-B7A4-367C6A4477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9509" y="4108782"/>
                <a:ext cx="3264493" cy="1178482"/>
              </a:xfrm>
              <a:prstGeom prst="rect">
                <a:avLst/>
              </a:prstGeom>
            </p:spPr>
          </p:pic>
        </p:grpSp>
        <p:sp>
          <p:nvSpPr>
            <p:cNvPr id="71" name="Rechthoek 70">
              <a:extLst>
                <a:ext uri="{FF2B5EF4-FFF2-40B4-BE49-F238E27FC236}">
                  <a16:creationId xmlns:a16="http://schemas.microsoft.com/office/drawing/2014/main" id="{3BDAD039-241F-8566-A512-62B317EFB40E}"/>
                </a:ext>
              </a:extLst>
            </p:cNvPr>
            <p:cNvSpPr/>
            <p:nvPr/>
          </p:nvSpPr>
          <p:spPr>
            <a:xfrm rot="1339951">
              <a:off x="5032433" y="3880630"/>
              <a:ext cx="512284" cy="1736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96" name="Groep 95">
            <a:extLst>
              <a:ext uri="{FF2B5EF4-FFF2-40B4-BE49-F238E27FC236}">
                <a16:creationId xmlns:a16="http://schemas.microsoft.com/office/drawing/2014/main" id="{30808DB2-9B1B-61AA-EA0E-77FE6CADF3A8}"/>
              </a:ext>
            </a:extLst>
          </p:cNvPr>
          <p:cNvGrpSpPr>
            <a:grpSpLocks noChangeAspect="1"/>
          </p:cNvGrpSpPr>
          <p:nvPr/>
        </p:nvGrpSpPr>
        <p:grpSpPr>
          <a:xfrm>
            <a:off x="4889311" y="4588819"/>
            <a:ext cx="2651524" cy="2210662"/>
            <a:chOff x="2372262" y="1707689"/>
            <a:chExt cx="2574295" cy="2146274"/>
          </a:xfrm>
        </p:grpSpPr>
        <p:grpSp>
          <p:nvGrpSpPr>
            <p:cNvPr id="97" name="Groep 96">
              <a:extLst>
                <a:ext uri="{FF2B5EF4-FFF2-40B4-BE49-F238E27FC236}">
                  <a16:creationId xmlns:a16="http://schemas.microsoft.com/office/drawing/2014/main" id="{592C39D2-02F8-CF3C-349D-B96424EB9EC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372262" y="3090307"/>
              <a:ext cx="2560319" cy="763656"/>
              <a:chOff x="-2" y="506231"/>
              <a:chExt cx="9144004" cy="2727342"/>
            </a:xfrm>
          </p:grpSpPr>
          <p:grpSp>
            <p:nvGrpSpPr>
              <p:cNvPr id="137" name="Groep 136">
                <a:extLst>
                  <a:ext uri="{FF2B5EF4-FFF2-40B4-BE49-F238E27FC236}">
                    <a16:creationId xmlns:a16="http://schemas.microsoft.com/office/drawing/2014/main" id="{ECA2B20F-356B-FB34-C607-8653624E4D25}"/>
                  </a:ext>
                </a:extLst>
              </p:cNvPr>
              <p:cNvGrpSpPr/>
              <p:nvPr/>
            </p:nvGrpSpPr>
            <p:grpSpPr>
              <a:xfrm>
                <a:off x="0" y="506231"/>
                <a:ext cx="9144002" cy="1616208"/>
                <a:chOff x="0" y="4108782"/>
                <a:chExt cx="9144002" cy="1616208"/>
              </a:xfrm>
            </p:grpSpPr>
            <p:pic>
              <p:nvPicPr>
                <p:cNvPr id="146" name="Afbeelding 145">
                  <a:extLst>
                    <a:ext uri="{FF2B5EF4-FFF2-40B4-BE49-F238E27FC236}">
                      <a16:creationId xmlns:a16="http://schemas.microsoft.com/office/drawing/2014/main" id="{AFE2BC2A-F011-C6B9-3A45-B34B7EAB829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4546508"/>
                  <a:ext cx="3264493" cy="1178482"/>
                </a:xfrm>
                <a:prstGeom prst="rect">
                  <a:avLst/>
                </a:prstGeom>
              </p:spPr>
            </p:pic>
            <p:pic>
              <p:nvPicPr>
                <p:cNvPr id="147" name="Afbeelding 146">
                  <a:extLst>
                    <a:ext uri="{FF2B5EF4-FFF2-40B4-BE49-F238E27FC236}">
                      <a16:creationId xmlns:a16="http://schemas.microsoft.com/office/drawing/2014/main" id="{FB62942D-8AB8-F4BF-19FC-D8C3A68440B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2939753" y="4546508"/>
                  <a:ext cx="3264493" cy="1178482"/>
                </a:xfrm>
                <a:prstGeom prst="rect">
                  <a:avLst/>
                </a:prstGeom>
              </p:spPr>
            </p:pic>
            <p:pic>
              <p:nvPicPr>
                <p:cNvPr id="148" name="Afbeelding 147">
                  <a:extLst>
                    <a:ext uri="{FF2B5EF4-FFF2-40B4-BE49-F238E27FC236}">
                      <a16:creationId xmlns:a16="http://schemas.microsoft.com/office/drawing/2014/main" id="{FEE94652-A375-A669-A5C8-470E9D643D4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79509" y="4108782"/>
                  <a:ext cx="3264493" cy="1178482"/>
                </a:xfrm>
                <a:prstGeom prst="rect">
                  <a:avLst/>
                </a:prstGeom>
              </p:spPr>
            </p:pic>
          </p:grpSp>
          <p:grpSp>
            <p:nvGrpSpPr>
              <p:cNvPr id="138" name="Groep 137">
                <a:extLst>
                  <a:ext uri="{FF2B5EF4-FFF2-40B4-BE49-F238E27FC236}">
                    <a16:creationId xmlns:a16="http://schemas.microsoft.com/office/drawing/2014/main" id="{DCC58A64-983E-A6B4-BA15-4201F0D2265C}"/>
                  </a:ext>
                </a:extLst>
              </p:cNvPr>
              <p:cNvGrpSpPr/>
              <p:nvPr/>
            </p:nvGrpSpPr>
            <p:grpSpPr>
              <a:xfrm>
                <a:off x="-2" y="1095472"/>
                <a:ext cx="9144002" cy="1616208"/>
                <a:chOff x="0" y="4108782"/>
                <a:chExt cx="9144002" cy="1616208"/>
              </a:xfrm>
            </p:grpSpPr>
            <p:pic>
              <p:nvPicPr>
                <p:cNvPr id="143" name="Afbeelding 142">
                  <a:extLst>
                    <a:ext uri="{FF2B5EF4-FFF2-40B4-BE49-F238E27FC236}">
                      <a16:creationId xmlns:a16="http://schemas.microsoft.com/office/drawing/2014/main" id="{ED7CE9A2-CC22-D2A9-5468-60A1F6DF63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4546508"/>
                  <a:ext cx="3264493" cy="1178482"/>
                </a:xfrm>
                <a:prstGeom prst="rect">
                  <a:avLst/>
                </a:prstGeom>
              </p:spPr>
            </p:pic>
            <p:pic>
              <p:nvPicPr>
                <p:cNvPr id="144" name="Afbeelding 143">
                  <a:extLst>
                    <a:ext uri="{FF2B5EF4-FFF2-40B4-BE49-F238E27FC236}">
                      <a16:creationId xmlns:a16="http://schemas.microsoft.com/office/drawing/2014/main" id="{B8F65FAE-DEB2-4D0B-AFF3-8843A1AF1C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2939753" y="4546508"/>
                  <a:ext cx="3264493" cy="1178482"/>
                </a:xfrm>
                <a:prstGeom prst="rect">
                  <a:avLst/>
                </a:prstGeom>
              </p:spPr>
            </p:pic>
            <p:pic>
              <p:nvPicPr>
                <p:cNvPr id="145" name="Afbeelding 144">
                  <a:extLst>
                    <a:ext uri="{FF2B5EF4-FFF2-40B4-BE49-F238E27FC236}">
                      <a16:creationId xmlns:a16="http://schemas.microsoft.com/office/drawing/2014/main" id="{E4A5DD16-AB8B-ED86-8D04-48326357651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79509" y="4108782"/>
                  <a:ext cx="3264493" cy="1178482"/>
                </a:xfrm>
                <a:prstGeom prst="rect">
                  <a:avLst/>
                </a:prstGeom>
              </p:spPr>
            </p:pic>
          </p:grpSp>
          <p:grpSp>
            <p:nvGrpSpPr>
              <p:cNvPr id="139" name="Groep 138">
                <a:extLst>
                  <a:ext uri="{FF2B5EF4-FFF2-40B4-BE49-F238E27FC236}">
                    <a16:creationId xmlns:a16="http://schemas.microsoft.com/office/drawing/2014/main" id="{5711FA3A-7478-04C8-AE31-4754C26AD8BA}"/>
                  </a:ext>
                </a:extLst>
              </p:cNvPr>
              <p:cNvGrpSpPr/>
              <p:nvPr/>
            </p:nvGrpSpPr>
            <p:grpSpPr>
              <a:xfrm>
                <a:off x="0" y="1617365"/>
                <a:ext cx="9144002" cy="1616208"/>
                <a:chOff x="0" y="4108782"/>
                <a:chExt cx="9144002" cy="1616208"/>
              </a:xfrm>
            </p:grpSpPr>
            <p:pic>
              <p:nvPicPr>
                <p:cNvPr id="140" name="Afbeelding 139">
                  <a:extLst>
                    <a:ext uri="{FF2B5EF4-FFF2-40B4-BE49-F238E27FC236}">
                      <a16:creationId xmlns:a16="http://schemas.microsoft.com/office/drawing/2014/main" id="{030700C9-D44D-48C6-BD03-EB8947800C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4546508"/>
                  <a:ext cx="3264493" cy="1178482"/>
                </a:xfrm>
                <a:prstGeom prst="rect">
                  <a:avLst/>
                </a:prstGeom>
              </p:spPr>
            </p:pic>
            <p:pic>
              <p:nvPicPr>
                <p:cNvPr id="141" name="Afbeelding 140">
                  <a:extLst>
                    <a:ext uri="{FF2B5EF4-FFF2-40B4-BE49-F238E27FC236}">
                      <a16:creationId xmlns:a16="http://schemas.microsoft.com/office/drawing/2014/main" id="{8BB8C3A8-4A30-5DC6-C202-22F98E5C0C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2939747" y="4521180"/>
                  <a:ext cx="3264493" cy="1178482"/>
                </a:xfrm>
                <a:prstGeom prst="rect">
                  <a:avLst/>
                </a:prstGeom>
              </p:spPr>
            </p:pic>
            <p:pic>
              <p:nvPicPr>
                <p:cNvPr id="142" name="Afbeelding 141">
                  <a:extLst>
                    <a:ext uri="{FF2B5EF4-FFF2-40B4-BE49-F238E27FC236}">
                      <a16:creationId xmlns:a16="http://schemas.microsoft.com/office/drawing/2014/main" id="{E785C5E0-D73A-7DF4-B441-E478511918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79509" y="4108782"/>
                  <a:ext cx="3264493" cy="117848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8" name="Groep 97">
              <a:extLst>
                <a:ext uri="{FF2B5EF4-FFF2-40B4-BE49-F238E27FC236}">
                  <a16:creationId xmlns:a16="http://schemas.microsoft.com/office/drawing/2014/main" id="{20104995-E261-E566-E767-2DD8A76E8D2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372263" y="1707689"/>
              <a:ext cx="2574294" cy="1685953"/>
              <a:chOff x="-34515" y="-599057"/>
              <a:chExt cx="9193907" cy="6021258"/>
            </a:xfrm>
          </p:grpSpPr>
          <p:grpSp>
            <p:nvGrpSpPr>
              <p:cNvPr id="99" name="Groep 98">
                <a:extLst>
                  <a:ext uri="{FF2B5EF4-FFF2-40B4-BE49-F238E27FC236}">
                    <a16:creationId xmlns:a16="http://schemas.microsoft.com/office/drawing/2014/main" id="{44BF1681-6C65-3428-FA60-82A71836F9B9}"/>
                  </a:ext>
                </a:extLst>
              </p:cNvPr>
              <p:cNvGrpSpPr/>
              <p:nvPr/>
            </p:nvGrpSpPr>
            <p:grpSpPr>
              <a:xfrm>
                <a:off x="-2" y="506231"/>
                <a:ext cx="9144004" cy="2727342"/>
                <a:chOff x="-2" y="506231"/>
                <a:chExt cx="9144004" cy="2727342"/>
              </a:xfrm>
            </p:grpSpPr>
            <p:grpSp>
              <p:nvGrpSpPr>
                <p:cNvPr id="125" name="Groep 124">
                  <a:extLst>
                    <a:ext uri="{FF2B5EF4-FFF2-40B4-BE49-F238E27FC236}">
                      <a16:creationId xmlns:a16="http://schemas.microsoft.com/office/drawing/2014/main" id="{0A350D85-38D7-ACE3-195C-46C6E6C994FB}"/>
                    </a:ext>
                  </a:extLst>
                </p:cNvPr>
                <p:cNvGrpSpPr/>
                <p:nvPr/>
              </p:nvGrpSpPr>
              <p:grpSpPr>
                <a:xfrm>
                  <a:off x="0" y="506231"/>
                  <a:ext cx="9144002" cy="1616208"/>
                  <a:chOff x="0" y="4108782"/>
                  <a:chExt cx="9144002" cy="1616208"/>
                </a:xfrm>
              </p:grpSpPr>
              <p:pic>
                <p:nvPicPr>
                  <p:cNvPr id="134" name="Afbeelding 133">
                    <a:extLst>
                      <a:ext uri="{FF2B5EF4-FFF2-40B4-BE49-F238E27FC236}">
                        <a16:creationId xmlns:a16="http://schemas.microsoft.com/office/drawing/2014/main" id="{543F7B6A-0D3D-8B40-82B3-8EFD9225187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0" y="4546508"/>
                    <a:ext cx="3264493" cy="1178482"/>
                  </a:xfrm>
                  <a:prstGeom prst="rect">
                    <a:avLst/>
                  </a:prstGeom>
                </p:spPr>
              </p:pic>
              <p:pic>
                <p:nvPicPr>
                  <p:cNvPr id="135" name="Afbeelding 134">
                    <a:extLst>
                      <a:ext uri="{FF2B5EF4-FFF2-40B4-BE49-F238E27FC236}">
                        <a16:creationId xmlns:a16="http://schemas.microsoft.com/office/drawing/2014/main" id="{BCF15005-1A75-7D75-6268-B96D5ADB4BE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>
                    <a:off x="2939753" y="4546508"/>
                    <a:ext cx="3264493" cy="1178482"/>
                  </a:xfrm>
                  <a:prstGeom prst="rect">
                    <a:avLst/>
                  </a:prstGeom>
                </p:spPr>
              </p:pic>
              <p:pic>
                <p:nvPicPr>
                  <p:cNvPr id="136" name="Afbeelding 135">
                    <a:extLst>
                      <a:ext uri="{FF2B5EF4-FFF2-40B4-BE49-F238E27FC236}">
                        <a16:creationId xmlns:a16="http://schemas.microsoft.com/office/drawing/2014/main" id="{6A617C17-EED0-A533-EBBD-CFDC2337229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879509" y="4108782"/>
                    <a:ext cx="3264493" cy="117848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26" name="Groep 125">
                  <a:extLst>
                    <a:ext uri="{FF2B5EF4-FFF2-40B4-BE49-F238E27FC236}">
                      <a16:creationId xmlns:a16="http://schemas.microsoft.com/office/drawing/2014/main" id="{9CF78229-B17E-3171-79FD-CCAA6A49158E}"/>
                    </a:ext>
                  </a:extLst>
                </p:cNvPr>
                <p:cNvGrpSpPr/>
                <p:nvPr/>
              </p:nvGrpSpPr>
              <p:grpSpPr>
                <a:xfrm>
                  <a:off x="-2" y="1095472"/>
                  <a:ext cx="9144002" cy="1616208"/>
                  <a:chOff x="0" y="4108782"/>
                  <a:chExt cx="9144002" cy="1616208"/>
                </a:xfrm>
              </p:grpSpPr>
              <p:pic>
                <p:nvPicPr>
                  <p:cNvPr id="131" name="Afbeelding 130">
                    <a:extLst>
                      <a:ext uri="{FF2B5EF4-FFF2-40B4-BE49-F238E27FC236}">
                        <a16:creationId xmlns:a16="http://schemas.microsoft.com/office/drawing/2014/main" id="{9E78E220-21FF-540E-7809-ABBC3F3C2C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0" y="4546508"/>
                    <a:ext cx="3264493" cy="1178482"/>
                  </a:xfrm>
                  <a:prstGeom prst="rect">
                    <a:avLst/>
                  </a:prstGeom>
                </p:spPr>
              </p:pic>
              <p:pic>
                <p:nvPicPr>
                  <p:cNvPr id="132" name="Afbeelding 131">
                    <a:extLst>
                      <a:ext uri="{FF2B5EF4-FFF2-40B4-BE49-F238E27FC236}">
                        <a16:creationId xmlns:a16="http://schemas.microsoft.com/office/drawing/2014/main" id="{DBA7B030-76FC-9973-AECD-767A7BBB359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>
                    <a:off x="2939753" y="4546508"/>
                    <a:ext cx="3264493" cy="1178482"/>
                  </a:xfrm>
                  <a:prstGeom prst="rect">
                    <a:avLst/>
                  </a:prstGeom>
                </p:spPr>
              </p:pic>
              <p:pic>
                <p:nvPicPr>
                  <p:cNvPr id="133" name="Afbeelding 132">
                    <a:extLst>
                      <a:ext uri="{FF2B5EF4-FFF2-40B4-BE49-F238E27FC236}">
                        <a16:creationId xmlns:a16="http://schemas.microsoft.com/office/drawing/2014/main" id="{C83775FE-EA5A-5742-DFB4-FF80851B022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879509" y="4108782"/>
                    <a:ext cx="3264493" cy="117848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27" name="Groep 126">
                  <a:extLst>
                    <a:ext uri="{FF2B5EF4-FFF2-40B4-BE49-F238E27FC236}">
                      <a16:creationId xmlns:a16="http://schemas.microsoft.com/office/drawing/2014/main" id="{0BBB2030-4EC7-5DA3-076A-493337322A90}"/>
                    </a:ext>
                  </a:extLst>
                </p:cNvPr>
                <p:cNvGrpSpPr/>
                <p:nvPr/>
              </p:nvGrpSpPr>
              <p:grpSpPr>
                <a:xfrm>
                  <a:off x="0" y="1617365"/>
                  <a:ext cx="9144002" cy="1616208"/>
                  <a:chOff x="0" y="4108782"/>
                  <a:chExt cx="9144002" cy="1616208"/>
                </a:xfrm>
              </p:grpSpPr>
              <p:pic>
                <p:nvPicPr>
                  <p:cNvPr id="128" name="Afbeelding 127">
                    <a:extLst>
                      <a:ext uri="{FF2B5EF4-FFF2-40B4-BE49-F238E27FC236}">
                        <a16:creationId xmlns:a16="http://schemas.microsoft.com/office/drawing/2014/main" id="{5F69DB2E-6362-36A3-87FF-5F76DAEFE86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0" y="4546508"/>
                    <a:ext cx="3264493" cy="1178482"/>
                  </a:xfrm>
                  <a:prstGeom prst="rect">
                    <a:avLst/>
                  </a:prstGeom>
                </p:spPr>
              </p:pic>
              <p:pic>
                <p:nvPicPr>
                  <p:cNvPr id="129" name="Afbeelding 128">
                    <a:extLst>
                      <a:ext uri="{FF2B5EF4-FFF2-40B4-BE49-F238E27FC236}">
                        <a16:creationId xmlns:a16="http://schemas.microsoft.com/office/drawing/2014/main" id="{DE742389-7A3A-1D76-58B8-BB50C69E6F5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>
                    <a:off x="2939753" y="4546508"/>
                    <a:ext cx="3264493" cy="1178482"/>
                  </a:xfrm>
                  <a:prstGeom prst="rect">
                    <a:avLst/>
                  </a:prstGeom>
                </p:spPr>
              </p:pic>
              <p:pic>
                <p:nvPicPr>
                  <p:cNvPr id="130" name="Afbeelding 129">
                    <a:extLst>
                      <a:ext uri="{FF2B5EF4-FFF2-40B4-BE49-F238E27FC236}">
                        <a16:creationId xmlns:a16="http://schemas.microsoft.com/office/drawing/2014/main" id="{0D2D8411-60C8-F5C4-1F08-FB65671F2CB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879509" y="4108782"/>
                    <a:ext cx="3264493" cy="1178482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00" name="Groep 99">
                <a:extLst>
                  <a:ext uri="{FF2B5EF4-FFF2-40B4-BE49-F238E27FC236}">
                    <a16:creationId xmlns:a16="http://schemas.microsoft.com/office/drawing/2014/main" id="{51FFF0C2-6808-785C-FC7D-D213C9A5A896}"/>
                  </a:ext>
                </a:extLst>
              </p:cNvPr>
              <p:cNvGrpSpPr/>
              <p:nvPr/>
            </p:nvGrpSpPr>
            <p:grpSpPr>
              <a:xfrm>
                <a:off x="-4" y="2206606"/>
                <a:ext cx="9144002" cy="1616208"/>
                <a:chOff x="0" y="4108782"/>
                <a:chExt cx="9144002" cy="1616208"/>
              </a:xfrm>
            </p:grpSpPr>
            <p:pic>
              <p:nvPicPr>
                <p:cNvPr id="122" name="Afbeelding 121">
                  <a:extLst>
                    <a:ext uri="{FF2B5EF4-FFF2-40B4-BE49-F238E27FC236}">
                      <a16:creationId xmlns:a16="http://schemas.microsoft.com/office/drawing/2014/main" id="{C4C973C6-56BC-8462-5BCD-D12E9D501D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4546508"/>
                  <a:ext cx="3264493" cy="1178482"/>
                </a:xfrm>
                <a:prstGeom prst="rect">
                  <a:avLst/>
                </a:prstGeom>
              </p:spPr>
            </p:pic>
            <p:pic>
              <p:nvPicPr>
                <p:cNvPr id="123" name="Afbeelding 122">
                  <a:extLst>
                    <a:ext uri="{FF2B5EF4-FFF2-40B4-BE49-F238E27FC236}">
                      <a16:creationId xmlns:a16="http://schemas.microsoft.com/office/drawing/2014/main" id="{EA824DE5-2CD5-BF23-F109-3069FEB89C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2939753" y="4546508"/>
                  <a:ext cx="3264493" cy="1178482"/>
                </a:xfrm>
                <a:prstGeom prst="rect">
                  <a:avLst/>
                </a:prstGeom>
              </p:spPr>
            </p:pic>
            <p:pic>
              <p:nvPicPr>
                <p:cNvPr id="124" name="Afbeelding 123">
                  <a:extLst>
                    <a:ext uri="{FF2B5EF4-FFF2-40B4-BE49-F238E27FC236}">
                      <a16:creationId xmlns:a16="http://schemas.microsoft.com/office/drawing/2014/main" id="{DEF42ED3-DF50-9D4F-E3DB-898868242E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79509" y="4108782"/>
                  <a:ext cx="3264493" cy="1178482"/>
                </a:xfrm>
                <a:prstGeom prst="rect">
                  <a:avLst/>
                </a:prstGeom>
              </p:spPr>
            </p:pic>
          </p:grpSp>
          <p:grpSp>
            <p:nvGrpSpPr>
              <p:cNvPr id="101" name="Groep 100">
                <a:extLst>
                  <a:ext uri="{FF2B5EF4-FFF2-40B4-BE49-F238E27FC236}">
                    <a16:creationId xmlns:a16="http://schemas.microsoft.com/office/drawing/2014/main" id="{464ABF3A-A3BE-061C-6199-F24F2FFA0B80}"/>
                  </a:ext>
                </a:extLst>
              </p:cNvPr>
              <p:cNvGrpSpPr/>
              <p:nvPr/>
            </p:nvGrpSpPr>
            <p:grpSpPr>
              <a:xfrm>
                <a:off x="-34515" y="2694859"/>
                <a:ext cx="9144004" cy="2727342"/>
                <a:chOff x="-2" y="506231"/>
                <a:chExt cx="9144004" cy="2727342"/>
              </a:xfrm>
            </p:grpSpPr>
            <p:grpSp>
              <p:nvGrpSpPr>
                <p:cNvPr id="110" name="Groep 109">
                  <a:extLst>
                    <a:ext uri="{FF2B5EF4-FFF2-40B4-BE49-F238E27FC236}">
                      <a16:creationId xmlns:a16="http://schemas.microsoft.com/office/drawing/2014/main" id="{198665E2-CF35-0352-F2F5-A98F68C9EF62}"/>
                    </a:ext>
                  </a:extLst>
                </p:cNvPr>
                <p:cNvGrpSpPr/>
                <p:nvPr/>
              </p:nvGrpSpPr>
              <p:grpSpPr>
                <a:xfrm>
                  <a:off x="0" y="506231"/>
                  <a:ext cx="9144002" cy="1616208"/>
                  <a:chOff x="0" y="4108782"/>
                  <a:chExt cx="9144002" cy="1616208"/>
                </a:xfrm>
              </p:grpSpPr>
              <p:pic>
                <p:nvPicPr>
                  <p:cNvPr id="119" name="Afbeelding 118">
                    <a:extLst>
                      <a:ext uri="{FF2B5EF4-FFF2-40B4-BE49-F238E27FC236}">
                        <a16:creationId xmlns:a16="http://schemas.microsoft.com/office/drawing/2014/main" id="{CB09ADEE-52FF-B7E0-D7EB-1D346A8EC33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0" y="4546508"/>
                    <a:ext cx="3264493" cy="1178482"/>
                  </a:xfrm>
                  <a:prstGeom prst="rect">
                    <a:avLst/>
                  </a:prstGeom>
                </p:spPr>
              </p:pic>
              <p:pic>
                <p:nvPicPr>
                  <p:cNvPr id="120" name="Afbeelding 119">
                    <a:extLst>
                      <a:ext uri="{FF2B5EF4-FFF2-40B4-BE49-F238E27FC236}">
                        <a16:creationId xmlns:a16="http://schemas.microsoft.com/office/drawing/2014/main" id="{280B7C7B-2286-C6CF-339D-5FC576DF595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>
                    <a:off x="2939753" y="4546508"/>
                    <a:ext cx="3264493" cy="1178482"/>
                  </a:xfrm>
                  <a:prstGeom prst="rect">
                    <a:avLst/>
                  </a:prstGeom>
                </p:spPr>
              </p:pic>
              <p:pic>
                <p:nvPicPr>
                  <p:cNvPr id="121" name="Afbeelding 120">
                    <a:extLst>
                      <a:ext uri="{FF2B5EF4-FFF2-40B4-BE49-F238E27FC236}">
                        <a16:creationId xmlns:a16="http://schemas.microsoft.com/office/drawing/2014/main" id="{74840B84-A5A6-70A5-5BD0-1284C45F5F1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879509" y="4108782"/>
                    <a:ext cx="3264493" cy="117848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1" name="Groep 110">
                  <a:extLst>
                    <a:ext uri="{FF2B5EF4-FFF2-40B4-BE49-F238E27FC236}">
                      <a16:creationId xmlns:a16="http://schemas.microsoft.com/office/drawing/2014/main" id="{6C84EBEE-A942-ACF6-3595-C0306823BFC1}"/>
                    </a:ext>
                  </a:extLst>
                </p:cNvPr>
                <p:cNvGrpSpPr/>
                <p:nvPr/>
              </p:nvGrpSpPr>
              <p:grpSpPr>
                <a:xfrm>
                  <a:off x="-2" y="1095472"/>
                  <a:ext cx="9144002" cy="1616208"/>
                  <a:chOff x="0" y="4108782"/>
                  <a:chExt cx="9144002" cy="1616208"/>
                </a:xfrm>
              </p:grpSpPr>
              <p:pic>
                <p:nvPicPr>
                  <p:cNvPr id="116" name="Afbeelding 115">
                    <a:extLst>
                      <a:ext uri="{FF2B5EF4-FFF2-40B4-BE49-F238E27FC236}">
                        <a16:creationId xmlns:a16="http://schemas.microsoft.com/office/drawing/2014/main" id="{9F83CCFD-AF97-E0AF-5D75-38F76601CC0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0" y="4546508"/>
                    <a:ext cx="3264493" cy="1178482"/>
                  </a:xfrm>
                  <a:prstGeom prst="rect">
                    <a:avLst/>
                  </a:prstGeom>
                </p:spPr>
              </p:pic>
              <p:pic>
                <p:nvPicPr>
                  <p:cNvPr id="117" name="Afbeelding 116">
                    <a:extLst>
                      <a:ext uri="{FF2B5EF4-FFF2-40B4-BE49-F238E27FC236}">
                        <a16:creationId xmlns:a16="http://schemas.microsoft.com/office/drawing/2014/main" id="{BC7D27BB-E2EE-FB33-4B2E-3589A4F1D03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>
                    <a:off x="2939753" y="4546508"/>
                    <a:ext cx="3264493" cy="1178482"/>
                  </a:xfrm>
                  <a:prstGeom prst="rect">
                    <a:avLst/>
                  </a:prstGeom>
                </p:spPr>
              </p:pic>
              <p:pic>
                <p:nvPicPr>
                  <p:cNvPr id="118" name="Afbeelding 117">
                    <a:extLst>
                      <a:ext uri="{FF2B5EF4-FFF2-40B4-BE49-F238E27FC236}">
                        <a16:creationId xmlns:a16="http://schemas.microsoft.com/office/drawing/2014/main" id="{90965AA4-0EAF-EEC4-C660-13BB251A771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879509" y="4108782"/>
                    <a:ext cx="3264493" cy="117848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2" name="Groep 111">
                  <a:extLst>
                    <a:ext uri="{FF2B5EF4-FFF2-40B4-BE49-F238E27FC236}">
                      <a16:creationId xmlns:a16="http://schemas.microsoft.com/office/drawing/2014/main" id="{435386E9-4DC2-AB61-F16C-7D83E4311C61}"/>
                    </a:ext>
                  </a:extLst>
                </p:cNvPr>
                <p:cNvGrpSpPr/>
                <p:nvPr/>
              </p:nvGrpSpPr>
              <p:grpSpPr>
                <a:xfrm>
                  <a:off x="0" y="1617365"/>
                  <a:ext cx="9144002" cy="1616208"/>
                  <a:chOff x="0" y="4108782"/>
                  <a:chExt cx="9144002" cy="1616208"/>
                </a:xfrm>
              </p:grpSpPr>
              <p:pic>
                <p:nvPicPr>
                  <p:cNvPr id="113" name="Afbeelding 112">
                    <a:extLst>
                      <a:ext uri="{FF2B5EF4-FFF2-40B4-BE49-F238E27FC236}">
                        <a16:creationId xmlns:a16="http://schemas.microsoft.com/office/drawing/2014/main" id="{80BA984E-E975-2F70-D2D2-AE76893A9EC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0" y="4546508"/>
                    <a:ext cx="3264493" cy="1178482"/>
                  </a:xfrm>
                  <a:prstGeom prst="rect">
                    <a:avLst/>
                  </a:prstGeom>
                </p:spPr>
              </p:pic>
              <p:pic>
                <p:nvPicPr>
                  <p:cNvPr id="114" name="Afbeelding 113">
                    <a:extLst>
                      <a:ext uri="{FF2B5EF4-FFF2-40B4-BE49-F238E27FC236}">
                        <a16:creationId xmlns:a16="http://schemas.microsoft.com/office/drawing/2014/main" id="{98222D03-36B4-48AB-924D-795CDB5756A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>
                    <a:off x="2939753" y="4546508"/>
                    <a:ext cx="3264493" cy="1178482"/>
                  </a:xfrm>
                  <a:prstGeom prst="rect">
                    <a:avLst/>
                  </a:prstGeom>
                </p:spPr>
              </p:pic>
              <p:pic>
                <p:nvPicPr>
                  <p:cNvPr id="115" name="Afbeelding 114">
                    <a:extLst>
                      <a:ext uri="{FF2B5EF4-FFF2-40B4-BE49-F238E27FC236}">
                        <a16:creationId xmlns:a16="http://schemas.microsoft.com/office/drawing/2014/main" id="{2310B4F2-8B21-6B2A-EA59-1A3D5080795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879509" y="4108782"/>
                    <a:ext cx="3264493" cy="1178482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02" name="Groep 101">
                <a:extLst>
                  <a:ext uri="{FF2B5EF4-FFF2-40B4-BE49-F238E27FC236}">
                    <a16:creationId xmlns:a16="http://schemas.microsoft.com/office/drawing/2014/main" id="{2E900935-C62B-A4FB-16FE-74B8F249C9B6}"/>
                  </a:ext>
                </a:extLst>
              </p:cNvPr>
              <p:cNvGrpSpPr/>
              <p:nvPr/>
            </p:nvGrpSpPr>
            <p:grpSpPr>
              <a:xfrm>
                <a:off x="0" y="-83010"/>
                <a:ext cx="9144002" cy="1616208"/>
                <a:chOff x="0" y="4108782"/>
                <a:chExt cx="9144002" cy="1616208"/>
              </a:xfrm>
            </p:grpSpPr>
            <p:pic>
              <p:nvPicPr>
                <p:cNvPr id="107" name="Afbeelding 106">
                  <a:extLst>
                    <a:ext uri="{FF2B5EF4-FFF2-40B4-BE49-F238E27FC236}">
                      <a16:creationId xmlns:a16="http://schemas.microsoft.com/office/drawing/2014/main" id="{AF682E2D-C8D5-4A08-2150-42B08BF8B4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4546508"/>
                  <a:ext cx="3264493" cy="1178482"/>
                </a:xfrm>
                <a:prstGeom prst="rect">
                  <a:avLst/>
                </a:prstGeom>
              </p:spPr>
            </p:pic>
            <p:pic>
              <p:nvPicPr>
                <p:cNvPr id="108" name="Afbeelding 107">
                  <a:extLst>
                    <a:ext uri="{FF2B5EF4-FFF2-40B4-BE49-F238E27FC236}">
                      <a16:creationId xmlns:a16="http://schemas.microsoft.com/office/drawing/2014/main" id="{1D5F93AD-FB88-9244-498A-BA2A900850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2939753" y="4546508"/>
                  <a:ext cx="3264493" cy="1178482"/>
                </a:xfrm>
                <a:prstGeom prst="rect">
                  <a:avLst/>
                </a:prstGeom>
              </p:spPr>
            </p:pic>
            <p:pic>
              <p:nvPicPr>
                <p:cNvPr id="109" name="Afbeelding 108">
                  <a:extLst>
                    <a:ext uri="{FF2B5EF4-FFF2-40B4-BE49-F238E27FC236}">
                      <a16:creationId xmlns:a16="http://schemas.microsoft.com/office/drawing/2014/main" id="{6BE1C117-1CE4-0C14-4959-CC4DAB3841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79509" y="4108782"/>
                  <a:ext cx="3264493" cy="1178482"/>
                </a:xfrm>
                <a:prstGeom prst="rect">
                  <a:avLst/>
                </a:prstGeom>
              </p:spPr>
            </p:pic>
          </p:grpSp>
          <p:grpSp>
            <p:nvGrpSpPr>
              <p:cNvPr id="103" name="Groep 102">
                <a:extLst>
                  <a:ext uri="{FF2B5EF4-FFF2-40B4-BE49-F238E27FC236}">
                    <a16:creationId xmlns:a16="http://schemas.microsoft.com/office/drawing/2014/main" id="{F14F19CE-06B0-0DB6-223A-44E56F12D4C9}"/>
                  </a:ext>
                </a:extLst>
              </p:cNvPr>
              <p:cNvGrpSpPr/>
              <p:nvPr/>
            </p:nvGrpSpPr>
            <p:grpSpPr>
              <a:xfrm>
                <a:off x="15390" y="-599057"/>
                <a:ext cx="9144002" cy="1616208"/>
                <a:chOff x="0" y="4108782"/>
                <a:chExt cx="9144002" cy="1616208"/>
              </a:xfrm>
            </p:grpSpPr>
            <p:pic>
              <p:nvPicPr>
                <p:cNvPr id="104" name="Afbeelding 103">
                  <a:extLst>
                    <a:ext uri="{FF2B5EF4-FFF2-40B4-BE49-F238E27FC236}">
                      <a16:creationId xmlns:a16="http://schemas.microsoft.com/office/drawing/2014/main" id="{28BADCA3-173A-C840-4859-26151E942D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4546508"/>
                  <a:ext cx="3264493" cy="1178482"/>
                </a:xfrm>
                <a:prstGeom prst="rect">
                  <a:avLst/>
                </a:prstGeom>
              </p:spPr>
            </p:pic>
            <p:pic>
              <p:nvPicPr>
                <p:cNvPr id="105" name="Afbeelding 104">
                  <a:extLst>
                    <a:ext uri="{FF2B5EF4-FFF2-40B4-BE49-F238E27FC236}">
                      <a16:creationId xmlns:a16="http://schemas.microsoft.com/office/drawing/2014/main" id="{D72AD2C0-4F9A-83D8-370F-FB3531060F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2939753" y="4546508"/>
                  <a:ext cx="3264493" cy="1178482"/>
                </a:xfrm>
                <a:prstGeom prst="rect">
                  <a:avLst/>
                </a:prstGeom>
              </p:spPr>
            </p:pic>
            <p:pic>
              <p:nvPicPr>
                <p:cNvPr id="106" name="Afbeelding 105">
                  <a:extLst>
                    <a:ext uri="{FF2B5EF4-FFF2-40B4-BE49-F238E27FC236}">
                      <a16:creationId xmlns:a16="http://schemas.microsoft.com/office/drawing/2014/main" id="{FCB77E8D-0001-E8A1-6ADE-DFDCBEEFB0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79509" y="4108782"/>
                  <a:ext cx="3264493" cy="1178482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151" name="Rechthoek 150">
            <a:extLst>
              <a:ext uri="{FF2B5EF4-FFF2-40B4-BE49-F238E27FC236}">
                <a16:creationId xmlns:a16="http://schemas.microsoft.com/office/drawing/2014/main" id="{10A20CBD-859B-1420-F5C1-A8DBCA6DFB9E}"/>
              </a:ext>
            </a:extLst>
          </p:cNvPr>
          <p:cNvSpPr/>
          <p:nvPr/>
        </p:nvSpPr>
        <p:spPr>
          <a:xfrm>
            <a:off x="1892359" y="4296511"/>
            <a:ext cx="1487637" cy="3308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3" name="Rechthoek 152">
            <a:extLst>
              <a:ext uri="{FF2B5EF4-FFF2-40B4-BE49-F238E27FC236}">
                <a16:creationId xmlns:a16="http://schemas.microsoft.com/office/drawing/2014/main" id="{35478BA9-0509-6D5F-29C8-AE84BD870407}"/>
              </a:ext>
            </a:extLst>
          </p:cNvPr>
          <p:cNvSpPr/>
          <p:nvPr/>
        </p:nvSpPr>
        <p:spPr>
          <a:xfrm>
            <a:off x="1404803" y="6640211"/>
            <a:ext cx="2101455" cy="2555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4" name="Rechthoek 153">
            <a:extLst>
              <a:ext uri="{FF2B5EF4-FFF2-40B4-BE49-F238E27FC236}">
                <a16:creationId xmlns:a16="http://schemas.microsoft.com/office/drawing/2014/main" id="{06079A08-5036-8B90-5619-791722529731}"/>
              </a:ext>
            </a:extLst>
          </p:cNvPr>
          <p:cNvSpPr/>
          <p:nvPr/>
        </p:nvSpPr>
        <p:spPr>
          <a:xfrm>
            <a:off x="4855471" y="6636990"/>
            <a:ext cx="1867148" cy="2555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9" name="Rechthoek 148">
            <a:extLst>
              <a:ext uri="{FF2B5EF4-FFF2-40B4-BE49-F238E27FC236}">
                <a16:creationId xmlns:a16="http://schemas.microsoft.com/office/drawing/2014/main" id="{52E9820A-1953-D810-B02A-F689B1C1A0D6}"/>
              </a:ext>
            </a:extLst>
          </p:cNvPr>
          <p:cNvSpPr/>
          <p:nvPr/>
        </p:nvSpPr>
        <p:spPr>
          <a:xfrm>
            <a:off x="4867926" y="4619302"/>
            <a:ext cx="2694295" cy="20256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FFBC1642-7C6D-97CD-3980-86FE03982AA5}"/>
              </a:ext>
            </a:extLst>
          </p:cNvPr>
          <p:cNvSpPr/>
          <p:nvPr/>
        </p:nvSpPr>
        <p:spPr>
          <a:xfrm>
            <a:off x="4357094" y="4737647"/>
            <a:ext cx="481284" cy="1741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491C0615-9141-50F7-67F4-E7C9EBBF66C1}"/>
              </a:ext>
            </a:extLst>
          </p:cNvPr>
          <p:cNvSpPr/>
          <p:nvPr/>
        </p:nvSpPr>
        <p:spPr>
          <a:xfrm rot="5400000" flipH="1">
            <a:off x="1302508" y="6358682"/>
            <a:ext cx="364149" cy="3308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0" name="Rechthoek 149">
            <a:extLst>
              <a:ext uri="{FF2B5EF4-FFF2-40B4-BE49-F238E27FC236}">
                <a16:creationId xmlns:a16="http://schemas.microsoft.com/office/drawing/2014/main" id="{9FD44CA7-253B-8792-9F3E-3E351DD3DBB9}"/>
              </a:ext>
            </a:extLst>
          </p:cNvPr>
          <p:cNvSpPr/>
          <p:nvPr/>
        </p:nvSpPr>
        <p:spPr>
          <a:xfrm>
            <a:off x="1645998" y="4621778"/>
            <a:ext cx="2694295" cy="20256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232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92BDFC65-DA75-4966-BD96-29047EB91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69" y="1201924"/>
            <a:ext cx="3318279" cy="4454151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76B7D30F-A089-4240-8618-6BDB97F9D535}"/>
              </a:ext>
            </a:extLst>
          </p:cNvPr>
          <p:cNvSpPr txBox="1"/>
          <p:nvPr/>
        </p:nvSpPr>
        <p:spPr>
          <a:xfrm>
            <a:off x="177800" y="203200"/>
            <a:ext cx="911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Polymere  </a:t>
            </a:r>
            <a:r>
              <a:rPr lang="nl-NL" sz="3200" dirty="0">
                <a:solidFill>
                  <a:srgbClr val="FF0000"/>
                </a:solidFill>
              </a:rPr>
              <a:t>Nylon</a:t>
            </a:r>
          </a:p>
        </p:txBody>
      </p:sp>
    </p:spTree>
    <p:extLst>
      <p:ext uri="{BB962C8B-B14F-4D97-AF65-F5344CB8AC3E}">
        <p14:creationId xmlns:p14="http://schemas.microsoft.com/office/powerpoint/2010/main" val="3015767543"/>
      </p:ext>
    </p:extLst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92BDFC65-DA75-4966-BD96-29047EB91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68" y="1201924"/>
            <a:ext cx="3318279" cy="4454151"/>
          </a:xfrm>
          <a:prstGeom prst="rect">
            <a:avLst/>
          </a:prstGeom>
          <a:ln>
            <a:noFill/>
          </a:ln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18BF8F04-32F6-3DF0-D3D6-11973EA172A9}"/>
              </a:ext>
            </a:extLst>
          </p:cNvPr>
          <p:cNvSpPr txBox="1"/>
          <p:nvPr/>
        </p:nvSpPr>
        <p:spPr>
          <a:xfrm>
            <a:off x="1388830" y="2475345"/>
            <a:ext cx="19050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  </a:t>
            </a:r>
            <a:r>
              <a:rPr lang="nl-NL" sz="3200" dirty="0"/>
              <a:t>nylon 6,6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8C2C7BA-120B-F1DB-8619-F415A2E3DE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153612" y="3996000"/>
            <a:ext cx="1677206" cy="73295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D319F2F7-C0C9-E6EC-FE67-58726A2C48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443" y="4788000"/>
            <a:ext cx="1978811" cy="317434"/>
          </a:xfrm>
          <a:prstGeom prst="rect">
            <a:avLst/>
          </a:prstGeom>
        </p:spPr>
      </p:pic>
      <p:pic>
        <p:nvPicPr>
          <p:cNvPr id="6" name="Picture 2" descr="File:Nylon 6,6.png">
            <a:extLst>
              <a:ext uri="{FF2B5EF4-FFF2-40B4-BE49-F238E27FC236}">
                <a16:creationId xmlns:a16="http://schemas.microsoft.com/office/drawing/2014/main" id="{B8D93EA5-C427-6EFE-0957-A7D9EFED1E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78" t="-2530" r="167" b="2530"/>
          <a:stretch/>
        </p:blipFill>
        <p:spPr bwMode="auto">
          <a:xfrm>
            <a:off x="3171679" y="2378531"/>
            <a:ext cx="3318278" cy="77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76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92BDFC65-DA75-4966-BD96-29047EB91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69" y="1201924"/>
            <a:ext cx="3318279" cy="4454151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76B7D30F-A089-4240-8618-6BDB97F9D535}"/>
              </a:ext>
            </a:extLst>
          </p:cNvPr>
          <p:cNvSpPr txBox="1"/>
          <p:nvPr/>
        </p:nvSpPr>
        <p:spPr>
          <a:xfrm>
            <a:off x="177800" y="203200"/>
            <a:ext cx="911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Polymere</a:t>
            </a:r>
            <a:endParaRPr lang="nl-NL" sz="32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8BF8F04-32F6-3DF0-D3D6-11973EA172A9}"/>
              </a:ext>
            </a:extLst>
          </p:cNvPr>
          <p:cNvSpPr txBox="1"/>
          <p:nvPr/>
        </p:nvSpPr>
        <p:spPr>
          <a:xfrm>
            <a:off x="1388830" y="2475345"/>
            <a:ext cx="19050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  </a:t>
            </a:r>
            <a:r>
              <a:rPr lang="nl-NL" sz="3200" dirty="0"/>
              <a:t>nylon 6,6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8C2C7BA-120B-F1DB-8619-F415A2E3DE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153612" y="3996000"/>
            <a:ext cx="1677206" cy="73295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D319F2F7-C0C9-E6EC-FE67-58726A2C48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443" y="4788000"/>
            <a:ext cx="1978811" cy="317434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CBC688B4-6C43-A75E-DF4A-7A99D6AAB6E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318" b="9627"/>
          <a:stretch/>
        </p:blipFill>
        <p:spPr>
          <a:xfrm rot="5400000">
            <a:off x="3013588" y="1684856"/>
            <a:ext cx="8988162" cy="4001563"/>
          </a:xfrm>
          <a:prstGeom prst="rect">
            <a:avLst/>
          </a:prstGeom>
        </p:spPr>
      </p:pic>
      <p:pic>
        <p:nvPicPr>
          <p:cNvPr id="6" name="Picture 2" descr="File:Nylon 6,6.png">
            <a:extLst>
              <a:ext uri="{FF2B5EF4-FFF2-40B4-BE49-F238E27FC236}">
                <a16:creationId xmlns:a16="http://schemas.microsoft.com/office/drawing/2014/main" id="{B8D93EA5-C427-6EFE-0957-A7D9EFED1E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78" t="-2530" r="167" b="2530"/>
          <a:stretch/>
        </p:blipFill>
        <p:spPr bwMode="auto">
          <a:xfrm>
            <a:off x="3171679" y="2378531"/>
            <a:ext cx="3318278" cy="77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22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92BDFC65-DA75-4966-BD96-29047EB91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69" y="1201924"/>
            <a:ext cx="3318279" cy="445415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E6D8DA90-8AFD-4017-8205-E9836F55D1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88" t="7652" r="3924" b="7358"/>
          <a:stretch/>
        </p:blipFill>
        <p:spPr>
          <a:xfrm>
            <a:off x="5115506" y="1201923"/>
            <a:ext cx="3318279" cy="4454151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76B7D30F-A089-4240-8618-6BDB97F9D535}"/>
              </a:ext>
            </a:extLst>
          </p:cNvPr>
          <p:cNvSpPr txBox="1"/>
          <p:nvPr/>
        </p:nvSpPr>
        <p:spPr>
          <a:xfrm>
            <a:off x="177800" y="203200"/>
            <a:ext cx="9118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</a:rPr>
              <a:t>Polymeren</a:t>
            </a:r>
            <a:endParaRPr lang="nl-NL" sz="3200" b="1" dirty="0">
              <a:solidFill>
                <a:srgbClr val="FF0000"/>
              </a:solidFill>
            </a:endParaRPr>
          </a:p>
          <a:p>
            <a:endParaRPr lang="nl-NL" sz="3200" b="1" dirty="0">
              <a:solidFill>
                <a:srgbClr val="FF0000"/>
              </a:solidFill>
            </a:endParaRPr>
          </a:p>
          <a:p>
            <a:endParaRPr lang="nl-NL" sz="3200" b="1" dirty="0">
              <a:solidFill>
                <a:srgbClr val="FF0000"/>
              </a:solidFill>
            </a:endParaRPr>
          </a:p>
          <a:p>
            <a:endParaRPr lang="nl-NL" sz="3200" b="1" dirty="0">
              <a:solidFill>
                <a:srgbClr val="FF0000"/>
              </a:solidFill>
            </a:endParaRPr>
          </a:p>
          <a:p>
            <a:endParaRPr lang="nl-NL" sz="3200" b="1" dirty="0">
              <a:solidFill>
                <a:srgbClr val="FF0000"/>
              </a:solidFill>
            </a:endParaRPr>
          </a:p>
          <a:p>
            <a:endParaRPr lang="nl-NL" sz="3200" b="1" dirty="0">
              <a:solidFill>
                <a:srgbClr val="FF0000"/>
              </a:solidFill>
            </a:endParaRPr>
          </a:p>
          <a:p>
            <a:endParaRPr lang="nl-NL" sz="3200" b="1" dirty="0">
              <a:solidFill>
                <a:srgbClr val="FF0000"/>
              </a:solidFill>
            </a:endParaRPr>
          </a:p>
          <a:p>
            <a:endParaRPr lang="nl-NL" sz="3200" b="1" dirty="0">
              <a:solidFill>
                <a:srgbClr val="FF0000"/>
              </a:solidFill>
            </a:endParaRPr>
          </a:p>
          <a:p>
            <a:endParaRPr lang="nl-NL" sz="3200" b="1" dirty="0">
              <a:solidFill>
                <a:srgbClr val="FF0000"/>
              </a:solidFill>
            </a:endParaRPr>
          </a:p>
          <a:p>
            <a:endParaRPr lang="nl-NL" sz="3200" b="1" dirty="0">
              <a:solidFill>
                <a:srgbClr val="FF0000"/>
              </a:solidFill>
            </a:endParaRPr>
          </a:p>
          <a:p>
            <a:endParaRPr lang="nl-NL" sz="3200" b="1" dirty="0">
              <a:solidFill>
                <a:srgbClr val="FF0000"/>
              </a:solidFill>
            </a:endParaRPr>
          </a:p>
          <a:p>
            <a:r>
              <a:rPr lang="nl-NL" sz="3200" b="1" dirty="0">
                <a:solidFill>
                  <a:srgbClr val="FF0000"/>
                </a:solidFill>
              </a:rPr>
              <a:t>      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A18ECE23-F595-4D1C-9689-22BBEDEF5A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57" t="14871" r="14686" b="22284"/>
          <a:stretch/>
        </p:blipFill>
        <p:spPr>
          <a:xfrm>
            <a:off x="5128578" y="1201923"/>
            <a:ext cx="3318279" cy="445415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6F3D8073-883A-FB02-479F-A06FB138F8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318" b="9627"/>
          <a:stretch/>
        </p:blipFill>
        <p:spPr>
          <a:xfrm rot="4499703">
            <a:off x="7034469" y="5132180"/>
            <a:ext cx="723900" cy="322284"/>
          </a:xfrm>
          <a:prstGeom prst="rect">
            <a:avLst/>
          </a:prstGeom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1854C9BF-7923-C9CC-7C17-510EB3F0A019}"/>
              </a:ext>
            </a:extLst>
          </p:cNvPr>
          <p:cNvCxnSpPr>
            <a:cxnSpLocks/>
          </p:cNvCxnSpPr>
          <p:nvPr/>
        </p:nvCxnSpPr>
        <p:spPr>
          <a:xfrm flipH="1">
            <a:off x="7286882" y="5666400"/>
            <a:ext cx="16430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204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76B7D30F-A089-4240-8618-6BDB97F9D535}"/>
              </a:ext>
            </a:extLst>
          </p:cNvPr>
          <p:cNvSpPr txBox="1"/>
          <p:nvPr/>
        </p:nvSpPr>
        <p:spPr>
          <a:xfrm>
            <a:off x="720000" y="5542950"/>
            <a:ext cx="911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macro                                   </a:t>
            </a:r>
            <a:r>
              <a:rPr lang="nl-NL" sz="3200" dirty="0" err="1">
                <a:solidFill>
                  <a:srgbClr val="FF0000"/>
                </a:solidFill>
              </a:rPr>
              <a:t>meso</a:t>
            </a:r>
            <a:endParaRPr lang="nl-NL" sz="3200" dirty="0">
              <a:solidFill>
                <a:srgbClr val="FF0000"/>
              </a:solidFill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2BDFC65-DA75-4966-BD96-29047EB91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69" y="1201924"/>
            <a:ext cx="3318279" cy="445415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E6D8DA90-8AFD-4017-8205-E9836F55D1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57" t="14871" r="14686" b="22284"/>
          <a:stretch/>
        </p:blipFill>
        <p:spPr>
          <a:xfrm>
            <a:off x="5128578" y="1201923"/>
            <a:ext cx="3318279" cy="445415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75613A43-FB6E-C358-056B-4565A90A3D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318" b="9627"/>
          <a:stretch/>
        </p:blipFill>
        <p:spPr>
          <a:xfrm rot="4499703">
            <a:off x="7034469" y="5132180"/>
            <a:ext cx="723900" cy="322284"/>
          </a:xfrm>
          <a:prstGeom prst="rect">
            <a:avLst/>
          </a:prstGeom>
        </p:spPr>
      </p:pic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350809A4-6441-FD1B-2B33-A030C17DD036}"/>
              </a:ext>
            </a:extLst>
          </p:cNvPr>
          <p:cNvCxnSpPr>
            <a:cxnSpLocks/>
          </p:cNvCxnSpPr>
          <p:nvPr/>
        </p:nvCxnSpPr>
        <p:spPr>
          <a:xfrm flipH="1">
            <a:off x="7286882" y="5666400"/>
            <a:ext cx="16430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Afbeelding 9">
            <a:extLst>
              <a:ext uri="{FF2B5EF4-FFF2-40B4-BE49-F238E27FC236}">
                <a16:creationId xmlns:a16="http://schemas.microsoft.com/office/drawing/2014/main" id="{DD3BD97D-7660-C874-C736-9706E0BC03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318" b="9627"/>
          <a:stretch/>
        </p:blipFill>
        <p:spPr>
          <a:xfrm rot="1925663">
            <a:off x="7481490" y="5194684"/>
            <a:ext cx="723900" cy="32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37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AD0EC86-48FB-4FEA-B349-CA162CA21A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7"/>
          <a:stretch/>
        </p:blipFill>
        <p:spPr>
          <a:xfrm rot="16200000">
            <a:off x="268534" y="1769370"/>
            <a:ext cx="4454150" cy="3318278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30AF77C4-33FA-C699-0DE8-BA785A641D3F}"/>
              </a:ext>
            </a:extLst>
          </p:cNvPr>
          <p:cNvSpPr txBox="1"/>
          <p:nvPr/>
        </p:nvSpPr>
        <p:spPr>
          <a:xfrm>
            <a:off x="720000" y="5542950"/>
            <a:ext cx="911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macro                                   </a:t>
            </a:r>
            <a:r>
              <a:rPr lang="nl-NL" sz="3200" dirty="0" err="1">
                <a:solidFill>
                  <a:srgbClr val="FF0000"/>
                </a:solidFill>
              </a:rPr>
              <a:t>meso</a:t>
            </a:r>
            <a:endParaRPr lang="nl-NL" sz="3200" dirty="0">
              <a:solidFill>
                <a:srgbClr val="FF0000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61EA0F2-F444-0511-9633-B175C5AF88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32" t="14268" r="20604" b="14316"/>
          <a:stretch/>
        </p:blipFill>
        <p:spPr>
          <a:xfrm>
            <a:off x="5130000" y="1202400"/>
            <a:ext cx="3318278" cy="444971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07985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E12B3C5-18DD-4384-9F7C-9660DD6531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0" r="14135"/>
          <a:stretch/>
        </p:blipFill>
        <p:spPr>
          <a:xfrm>
            <a:off x="0" y="3612023"/>
            <a:ext cx="7879222" cy="357214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2C0BF91-5CAF-40D6-9543-BF1AB75E75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1" r="9993"/>
          <a:stretch/>
        </p:blipFill>
        <p:spPr>
          <a:xfrm>
            <a:off x="-2" y="1589518"/>
            <a:ext cx="9144002" cy="357214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C1CD61A-258A-43F1-BC4A-65771F1D31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2" r="15628" b="11313"/>
          <a:stretch/>
        </p:blipFill>
        <p:spPr>
          <a:xfrm>
            <a:off x="1298850" y="-450049"/>
            <a:ext cx="7964195" cy="316804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2141D6F-D531-413E-B45C-8ED93819F3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41" t="32778" r="48529" b="6042"/>
          <a:stretch/>
        </p:blipFill>
        <p:spPr>
          <a:xfrm rot="10800000">
            <a:off x="-1" y="0"/>
            <a:ext cx="1298846" cy="218541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06AF0E9-B8EA-4D81-9191-6248F81FCF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9" t="-1" r="48674" b="11314"/>
          <a:stretch/>
        </p:blipFill>
        <p:spPr>
          <a:xfrm rot="10800000">
            <a:off x="7648816" y="4261099"/>
            <a:ext cx="1614230" cy="316804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8DC5E356-6CE8-4E3B-8F91-D8E13656EF45}"/>
              </a:ext>
            </a:extLst>
          </p:cNvPr>
          <p:cNvSpPr/>
          <p:nvPr/>
        </p:nvSpPr>
        <p:spPr>
          <a:xfrm>
            <a:off x="20137" y="3631333"/>
            <a:ext cx="58504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65C19A07-A91E-40C7-9757-8C077D655F4B}"/>
              </a:ext>
            </a:extLst>
          </p:cNvPr>
          <p:cNvSpPr/>
          <p:nvPr/>
        </p:nvSpPr>
        <p:spPr>
          <a:xfrm>
            <a:off x="8631936" y="1873883"/>
            <a:ext cx="512064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9A2A61B4-2B94-464A-809E-53877E1617E2}"/>
              </a:ext>
            </a:extLst>
          </p:cNvPr>
          <p:cNvSpPr/>
          <p:nvPr/>
        </p:nvSpPr>
        <p:spPr>
          <a:xfrm rot="1752825">
            <a:off x="8973169" y="3584522"/>
            <a:ext cx="297736" cy="79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D0D7300E-DB73-4554-AD22-A0DDA23EAE4C}"/>
              </a:ext>
            </a:extLst>
          </p:cNvPr>
          <p:cNvSpPr/>
          <p:nvPr/>
        </p:nvSpPr>
        <p:spPr>
          <a:xfrm rot="1361011">
            <a:off x="-123691" y="2077789"/>
            <a:ext cx="222577" cy="437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E62812A-65E2-95E2-1779-D1453C3B69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32" t="14268" r="56731" b="14316"/>
          <a:stretch/>
        </p:blipFill>
        <p:spPr>
          <a:xfrm>
            <a:off x="836464" y="1197476"/>
            <a:ext cx="1355128" cy="444971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61384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3519E792-B062-A856-F7A0-D5BE017F1F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07" t="68423" r="51641"/>
          <a:stretch/>
        </p:blipFill>
        <p:spPr>
          <a:xfrm>
            <a:off x="4692770" y="-106823"/>
            <a:ext cx="1000664" cy="1127962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15617365-164B-818A-725B-AC81094529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41" t="69124" r="53907" b="6042"/>
          <a:stretch/>
        </p:blipFill>
        <p:spPr>
          <a:xfrm rot="10800000">
            <a:off x="7555977" y="6144719"/>
            <a:ext cx="676771" cy="88709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9E12B3C5-18DD-4384-9F7C-9660DD6531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0" r="14135"/>
          <a:stretch/>
        </p:blipFill>
        <p:spPr>
          <a:xfrm>
            <a:off x="0" y="3612023"/>
            <a:ext cx="7879222" cy="357214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2C0BF91-5CAF-40D6-9543-BF1AB75E75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1" r="9993"/>
          <a:stretch/>
        </p:blipFill>
        <p:spPr>
          <a:xfrm>
            <a:off x="-2" y="1589518"/>
            <a:ext cx="9144002" cy="357214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C1CD61A-258A-43F1-BC4A-65771F1D31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2" r="15628" b="11313"/>
          <a:stretch/>
        </p:blipFill>
        <p:spPr>
          <a:xfrm>
            <a:off x="1298850" y="-450049"/>
            <a:ext cx="7964195" cy="316804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2141D6F-D531-413E-B45C-8ED93819F3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41" t="32778" r="48529" b="6042"/>
          <a:stretch/>
        </p:blipFill>
        <p:spPr>
          <a:xfrm rot="10800000">
            <a:off x="-1" y="0"/>
            <a:ext cx="1298846" cy="218541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06AF0E9-B8EA-4D81-9191-6248F81FCF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9" t="33490" r="48674" b="11313"/>
          <a:stretch/>
        </p:blipFill>
        <p:spPr>
          <a:xfrm rot="10800000">
            <a:off x="7648816" y="4261098"/>
            <a:ext cx="1614230" cy="197172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8DC5E356-6CE8-4E3B-8F91-D8E13656EF45}"/>
              </a:ext>
            </a:extLst>
          </p:cNvPr>
          <p:cNvSpPr/>
          <p:nvPr/>
        </p:nvSpPr>
        <p:spPr>
          <a:xfrm>
            <a:off x="0" y="3612023"/>
            <a:ext cx="58504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65C19A07-A91E-40C7-9757-8C077D655F4B}"/>
              </a:ext>
            </a:extLst>
          </p:cNvPr>
          <p:cNvSpPr/>
          <p:nvPr/>
        </p:nvSpPr>
        <p:spPr>
          <a:xfrm>
            <a:off x="8631936" y="1873883"/>
            <a:ext cx="512064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9A2A61B4-2B94-464A-809E-53877E1617E2}"/>
              </a:ext>
            </a:extLst>
          </p:cNvPr>
          <p:cNvSpPr/>
          <p:nvPr/>
        </p:nvSpPr>
        <p:spPr>
          <a:xfrm rot="1752825">
            <a:off x="8972813" y="3658303"/>
            <a:ext cx="297736" cy="718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D0D7300E-DB73-4554-AD22-A0DDA23EAE4C}"/>
              </a:ext>
            </a:extLst>
          </p:cNvPr>
          <p:cNvSpPr/>
          <p:nvPr/>
        </p:nvSpPr>
        <p:spPr>
          <a:xfrm rot="1361011">
            <a:off x="-123691" y="2077789"/>
            <a:ext cx="222577" cy="437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356CA538-C0E2-6281-FE40-82AA037F5EFE}"/>
              </a:ext>
            </a:extLst>
          </p:cNvPr>
          <p:cNvCxnSpPr>
            <a:cxnSpLocks/>
          </p:cNvCxnSpPr>
          <p:nvPr/>
        </p:nvCxnSpPr>
        <p:spPr>
          <a:xfrm>
            <a:off x="4321225" y="2574191"/>
            <a:ext cx="0" cy="360749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>
            <a:glow rad="101600">
              <a:srgbClr val="FFFF00">
                <a:alpha val="65000"/>
              </a:srgb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2C6DE8F5-BEDB-6931-3C1E-46EF1CC9E547}"/>
              </a:ext>
            </a:extLst>
          </p:cNvPr>
          <p:cNvCxnSpPr>
            <a:cxnSpLocks/>
          </p:cNvCxnSpPr>
          <p:nvPr/>
        </p:nvCxnSpPr>
        <p:spPr>
          <a:xfrm>
            <a:off x="1027742" y="-17575"/>
            <a:ext cx="0" cy="360749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>
            <a:glow rad="101600">
              <a:srgbClr val="FFFF00">
                <a:alpha val="65000"/>
              </a:srgb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07849078-8460-68B2-AC7F-99530F6A46F9}"/>
              </a:ext>
            </a:extLst>
          </p:cNvPr>
          <p:cNvCxnSpPr>
            <a:cxnSpLocks/>
          </p:cNvCxnSpPr>
          <p:nvPr/>
        </p:nvCxnSpPr>
        <p:spPr>
          <a:xfrm>
            <a:off x="5014800" y="406086"/>
            <a:ext cx="0" cy="360749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>
            <a:glow rad="101600">
              <a:srgbClr val="FFFF00">
                <a:alpha val="65000"/>
              </a:srgb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EFFAEB80-C415-820A-67F5-87A02BF6B0C4}"/>
              </a:ext>
            </a:extLst>
          </p:cNvPr>
          <p:cNvCxnSpPr>
            <a:cxnSpLocks/>
          </p:cNvCxnSpPr>
          <p:nvPr/>
        </p:nvCxnSpPr>
        <p:spPr>
          <a:xfrm>
            <a:off x="3585105" y="4608696"/>
            <a:ext cx="0" cy="360749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>
            <a:glow rad="101600">
              <a:srgbClr val="FFFF00">
                <a:alpha val="65000"/>
              </a:srgb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7752EB27-1535-2E50-928C-40B92F1104FC}"/>
              </a:ext>
            </a:extLst>
          </p:cNvPr>
          <p:cNvCxnSpPr>
            <a:cxnSpLocks/>
          </p:cNvCxnSpPr>
          <p:nvPr/>
        </p:nvCxnSpPr>
        <p:spPr>
          <a:xfrm>
            <a:off x="8717821" y="4069223"/>
            <a:ext cx="0" cy="360749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>
            <a:glow rad="101600">
              <a:srgbClr val="FFFF00">
                <a:alpha val="65000"/>
              </a:srgb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62AAF72C-7D03-2D20-0989-A585E2492DC3}"/>
              </a:ext>
            </a:extLst>
          </p:cNvPr>
          <p:cNvCxnSpPr>
            <a:cxnSpLocks/>
          </p:cNvCxnSpPr>
          <p:nvPr/>
        </p:nvCxnSpPr>
        <p:spPr>
          <a:xfrm>
            <a:off x="358825" y="2051775"/>
            <a:ext cx="0" cy="360749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>
            <a:glow rad="101600">
              <a:srgbClr val="FFFF00">
                <a:alpha val="65000"/>
              </a:srgb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5FC1A72E-218A-3F4D-8500-DBCF5800A58C}"/>
              </a:ext>
            </a:extLst>
          </p:cNvPr>
          <p:cNvCxnSpPr>
            <a:cxnSpLocks/>
          </p:cNvCxnSpPr>
          <p:nvPr/>
        </p:nvCxnSpPr>
        <p:spPr>
          <a:xfrm>
            <a:off x="2869112" y="6677625"/>
            <a:ext cx="0" cy="360749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>
            <a:glow rad="101600">
              <a:srgbClr val="FFFF00">
                <a:alpha val="65000"/>
              </a:srgb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486451DF-9D26-0B91-BBA4-D91F976F79E2}"/>
              </a:ext>
            </a:extLst>
          </p:cNvPr>
          <p:cNvCxnSpPr>
            <a:cxnSpLocks/>
          </p:cNvCxnSpPr>
          <p:nvPr/>
        </p:nvCxnSpPr>
        <p:spPr>
          <a:xfrm>
            <a:off x="7958697" y="6151278"/>
            <a:ext cx="0" cy="360749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>
            <a:glow rad="101600">
              <a:srgbClr val="FFFF00">
                <a:alpha val="65000"/>
              </a:srgb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9" name="Tekstvak 28">
            <a:extLst>
              <a:ext uri="{FF2B5EF4-FFF2-40B4-BE49-F238E27FC236}">
                <a16:creationId xmlns:a16="http://schemas.microsoft.com/office/drawing/2014/main" id="{B543253F-A742-3168-D3E7-7F366DAC1AC6}"/>
              </a:ext>
            </a:extLst>
          </p:cNvPr>
          <p:cNvSpPr txBox="1"/>
          <p:nvPr/>
        </p:nvSpPr>
        <p:spPr>
          <a:xfrm>
            <a:off x="22730" y="1175561"/>
            <a:ext cx="582168" cy="90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</a:t>
            </a:r>
          </a:p>
          <a:p>
            <a:pPr>
              <a:lnSpc>
                <a:spcPts val="2200"/>
              </a:lnSpc>
            </a:pPr>
            <a:r>
              <a:rPr lang="nl-N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</a:t>
            </a:r>
            <a:r>
              <a:rPr lang="nl-NL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nl-N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C25F2AC0-160C-0624-13CF-6E54172910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41" t="32778" r="48529" b="6042"/>
          <a:stretch/>
        </p:blipFill>
        <p:spPr>
          <a:xfrm rot="10800000">
            <a:off x="-2" y="0"/>
            <a:ext cx="1298846" cy="218541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04C2216C-7A8E-21CE-8524-CFE20E27E554}"/>
              </a:ext>
            </a:extLst>
          </p:cNvPr>
          <p:cNvCxnSpPr>
            <a:cxnSpLocks/>
          </p:cNvCxnSpPr>
          <p:nvPr/>
        </p:nvCxnSpPr>
        <p:spPr>
          <a:xfrm>
            <a:off x="1027742" y="-106823"/>
            <a:ext cx="0" cy="360749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>
            <a:glow rad="101600">
              <a:srgbClr val="FFFF00">
                <a:alpha val="65000"/>
              </a:srgb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Tekstvak 15">
            <a:extLst>
              <a:ext uri="{FF2B5EF4-FFF2-40B4-BE49-F238E27FC236}">
                <a16:creationId xmlns:a16="http://schemas.microsoft.com/office/drawing/2014/main" id="{F85E9DBA-5181-7762-A1B8-3A077BCE7263}"/>
              </a:ext>
            </a:extLst>
          </p:cNvPr>
          <p:cNvSpPr txBox="1"/>
          <p:nvPr/>
        </p:nvSpPr>
        <p:spPr>
          <a:xfrm>
            <a:off x="1967767" y="126070"/>
            <a:ext cx="1855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waterstofbruggen</a:t>
            </a:r>
          </a:p>
        </p:txBody>
      </p:sp>
    </p:spTree>
    <p:extLst>
      <p:ext uri="{BB962C8B-B14F-4D97-AF65-F5344CB8AC3E}">
        <p14:creationId xmlns:p14="http://schemas.microsoft.com/office/powerpoint/2010/main" val="271063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8D2B67CE-DBE0-457E-86F7-36C8BAE608EE}"/>
              </a:ext>
            </a:extLst>
          </p:cNvPr>
          <p:cNvGrpSpPr/>
          <p:nvPr/>
        </p:nvGrpSpPr>
        <p:grpSpPr>
          <a:xfrm>
            <a:off x="0" y="506231"/>
            <a:ext cx="9144002" cy="1616208"/>
            <a:chOff x="0" y="4108782"/>
            <a:chExt cx="9144002" cy="1616208"/>
          </a:xfrm>
        </p:grpSpPr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866E6DE8-352B-4586-95E8-4F205AC72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46508"/>
              <a:ext cx="3264493" cy="1178482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C25EC601-A5A9-41DA-B43F-A91B5D58E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939753" y="4546508"/>
              <a:ext cx="3264493" cy="1178482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1E1881D6-4891-4015-B71A-540F1273E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9509" y="4108782"/>
              <a:ext cx="3264493" cy="1178482"/>
            </a:xfrm>
            <a:prstGeom prst="rect">
              <a:avLst/>
            </a:prstGeom>
          </p:spPr>
        </p:pic>
      </p:grpSp>
      <p:sp>
        <p:nvSpPr>
          <p:cNvPr id="23" name="Tekstvak 22">
            <a:extLst>
              <a:ext uri="{FF2B5EF4-FFF2-40B4-BE49-F238E27FC236}">
                <a16:creationId xmlns:a16="http://schemas.microsoft.com/office/drawing/2014/main" id="{86CEA9E5-F8DC-4A25-9BC4-3723B67F5A96}"/>
              </a:ext>
            </a:extLst>
          </p:cNvPr>
          <p:cNvSpPr txBox="1"/>
          <p:nvPr/>
        </p:nvSpPr>
        <p:spPr>
          <a:xfrm>
            <a:off x="177800" y="203200"/>
            <a:ext cx="911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</a:rPr>
              <a:t>Polymeren</a:t>
            </a:r>
            <a:r>
              <a:rPr lang="nl-NL" sz="3200" b="1" dirty="0">
                <a:solidFill>
                  <a:srgbClr val="FF0000"/>
                </a:solidFill>
              </a:rPr>
              <a:t> </a:t>
            </a:r>
            <a:r>
              <a:rPr lang="nl-NL" sz="3200" dirty="0">
                <a:solidFill>
                  <a:srgbClr val="FF0000"/>
                </a:solidFill>
              </a:rPr>
              <a:t>Thermoplasten</a:t>
            </a:r>
          </a:p>
        </p:txBody>
      </p:sp>
    </p:spTree>
    <p:extLst>
      <p:ext uri="{BB962C8B-B14F-4D97-AF65-F5344CB8AC3E}">
        <p14:creationId xmlns:p14="http://schemas.microsoft.com/office/powerpoint/2010/main" val="1643781408"/>
      </p:ext>
    </p:extLst>
  </p:cSld>
  <p:clrMapOvr>
    <a:masterClrMapping/>
  </p:clrMapOvr>
  <p:transition spd="slow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elijkbenige driehoek 2">
            <a:extLst>
              <a:ext uri="{FF2B5EF4-FFF2-40B4-BE49-F238E27FC236}">
                <a16:creationId xmlns:a16="http://schemas.microsoft.com/office/drawing/2014/main" id="{F00CA196-F17A-34ED-12F0-E7C7B23556FF}"/>
              </a:ext>
            </a:extLst>
          </p:cNvPr>
          <p:cNvSpPr/>
          <p:nvPr/>
        </p:nvSpPr>
        <p:spPr>
          <a:xfrm rot="-60000">
            <a:off x="160913" y="5555230"/>
            <a:ext cx="9400374" cy="1690282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Gelijkbenige driehoek 4">
            <a:extLst>
              <a:ext uri="{FF2B5EF4-FFF2-40B4-BE49-F238E27FC236}">
                <a16:creationId xmlns:a16="http://schemas.microsoft.com/office/drawing/2014/main" id="{48005088-D138-B520-7F49-460311E74602}"/>
              </a:ext>
            </a:extLst>
          </p:cNvPr>
          <p:cNvSpPr/>
          <p:nvPr/>
        </p:nvSpPr>
        <p:spPr>
          <a:xfrm rot="-60000">
            <a:off x="-412052" y="1527737"/>
            <a:ext cx="9858592" cy="1690282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Gelijkbenige driehoek 5">
            <a:extLst>
              <a:ext uri="{FF2B5EF4-FFF2-40B4-BE49-F238E27FC236}">
                <a16:creationId xmlns:a16="http://schemas.microsoft.com/office/drawing/2014/main" id="{167538C0-88D9-5CD0-8F45-30480EDB0A9E}"/>
              </a:ext>
            </a:extLst>
          </p:cNvPr>
          <p:cNvSpPr/>
          <p:nvPr/>
        </p:nvSpPr>
        <p:spPr>
          <a:xfrm rot="10680000">
            <a:off x="-36000" y="417600"/>
            <a:ext cx="9696917" cy="1556230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FB7801C-682B-4AB2-8B8A-B056CD267A8B}"/>
              </a:ext>
            </a:extLst>
          </p:cNvPr>
          <p:cNvSpPr txBox="1"/>
          <p:nvPr/>
        </p:nvSpPr>
        <p:spPr>
          <a:xfrm>
            <a:off x="177800" y="203200"/>
            <a:ext cx="911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                Kevlar</a:t>
            </a:r>
          </a:p>
        </p:txBody>
      </p:sp>
    </p:spTree>
    <p:extLst>
      <p:ext uri="{BB962C8B-B14F-4D97-AF65-F5344CB8AC3E}">
        <p14:creationId xmlns:p14="http://schemas.microsoft.com/office/powerpoint/2010/main" val="722287495"/>
      </p:ext>
    </p:extLst>
  </p:cSld>
  <p:clrMapOvr>
    <a:masterClrMapping/>
  </p:clrMapOvr>
  <p:transition spd="slow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7CBACDEF-0E76-3874-A681-98D99FBFFE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7" r="67830" b="66035"/>
          <a:stretch/>
        </p:blipFill>
        <p:spPr>
          <a:xfrm>
            <a:off x="6692681" y="586596"/>
            <a:ext cx="2451319" cy="1414732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84F5B8B1-E9FD-567F-368A-46E9265463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5" b="43392"/>
          <a:stretch/>
        </p:blipFill>
        <p:spPr>
          <a:xfrm>
            <a:off x="0" y="897146"/>
            <a:ext cx="7620000" cy="2294627"/>
          </a:xfrm>
          <a:prstGeom prst="rect">
            <a:avLst/>
          </a:prstGeom>
        </p:spPr>
      </p:pic>
      <p:sp>
        <p:nvSpPr>
          <p:cNvPr id="3" name="Gelijkbenige driehoek 2">
            <a:extLst>
              <a:ext uri="{FF2B5EF4-FFF2-40B4-BE49-F238E27FC236}">
                <a16:creationId xmlns:a16="http://schemas.microsoft.com/office/drawing/2014/main" id="{F00CA196-F17A-34ED-12F0-E7C7B23556FF}"/>
              </a:ext>
            </a:extLst>
          </p:cNvPr>
          <p:cNvSpPr/>
          <p:nvPr/>
        </p:nvSpPr>
        <p:spPr>
          <a:xfrm rot="-60000">
            <a:off x="160913" y="5555230"/>
            <a:ext cx="9400374" cy="1690282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Gelijkbenige driehoek 4">
            <a:extLst>
              <a:ext uri="{FF2B5EF4-FFF2-40B4-BE49-F238E27FC236}">
                <a16:creationId xmlns:a16="http://schemas.microsoft.com/office/drawing/2014/main" id="{48005088-D138-B520-7F49-460311E74602}"/>
              </a:ext>
            </a:extLst>
          </p:cNvPr>
          <p:cNvSpPr/>
          <p:nvPr/>
        </p:nvSpPr>
        <p:spPr>
          <a:xfrm rot="-60000">
            <a:off x="-412052" y="1527737"/>
            <a:ext cx="9858592" cy="1690282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Gelijkbenige driehoek 5">
            <a:extLst>
              <a:ext uri="{FF2B5EF4-FFF2-40B4-BE49-F238E27FC236}">
                <a16:creationId xmlns:a16="http://schemas.microsoft.com/office/drawing/2014/main" id="{167538C0-88D9-5CD0-8F45-30480EDB0A9E}"/>
              </a:ext>
            </a:extLst>
          </p:cNvPr>
          <p:cNvSpPr/>
          <p:nvPr/>
        </p:nvSpPr>
        <p:spPr>
          <a:xfrm rot="10680000">
            <a:off x="-36000" y="417600"/>
            <a:ext cx="9696917" cy="1556230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06170DB-69CB-3DEE-0B56-EEB50C4A92EA}"/>
              </a:ext>
            </a:extLst>
          </p:cNvPr>
          <p:cNvSpPr txBox="1"/>
          <p:nvPr/>
        </p:nvSpPr>
        <p:spPr>
          <a:xfrm>
            <a:off x="402142" y="742218"/>
            <a:ext cx="911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</a:rPr>
              <a:t>Polymeren</a:t>
            </a:r>
            <a:r>
              <a:rPr lang="nl-NL" sz="3200" b="1" dirty="0">
                <a:solidFill>
                  <a:srgbClr val="FF0000"/>
                </a:solidFill>
              </a:rPr>
              <a:t> </a:t>
            </a:r>
            <a:r>
              <a:rPr lang="nl-NL" sz="3200" b="1" dirty="0">
                <a:solidFill>
                  <a:schemeClr val="bg1"/>
                </a:solidFill>
              </a:rPr>
              <a:t>Thermoplasten </a:t>
            </a:r>
          </a:p>
          <a:p>
            <a:endParaRPr lang="nl-NL" sz="3200" b="1" dirty="0">
              <a:solidFill>
                <a:srgbClr val="FF0000"/>
              </a:solidFill>
            </a:endParaRPr>
          </a:p>
          <a:p>
            <a:r>
              <a:rPr lang="nl-NL" sz="3200" b="1" dirty="0">
                <a:solidFill>
                  <a:srgbClr val="FF0000"/>
                </a:solidFill>
              </a:rPr>
              <a:t>                                                                               </a:t>
            </a:r>
            <a:r>
              <a:rPr lang="nl-NL" sz="3200" dirty="0">
                <a:solidFill>
                  <a:srgbClr val="FF0000"/>
                </a:solidFill>
              </a:rPr>
              <a:t>micro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FB7801C-682B-4AB2-8B8A-B056CD267A8B}"/>
              </a:ext>
            </a:extLst>
          </p:cNvPr>
          <p:cNvSpPr txBox="1"/>
          <p:nvPr/>
        </p:nvSpPr>
        <p:spPr>
          <a:xfrm>
            <a:off x="177800" y="203200"/>
            <a:ext cx="911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                </a:t>
            </a:r>
            <a:r>
              <a:rPr lang="nl-NL" sz="3200" dirty="0"/>
              <a:t>Kevlar</a:t>
            </a:r>
          </a:p>
        </p:txBody>
      </p:sp>
    </p:spTree>
    <p:extLst>
      <p:ext uri="{BB962C8B-B14F-4D97-AF65-F5344CB8AC3E}">
        <p14:creationId xmlns:p14="http://schemas.microsoft.com/office/powerpoint/2010/main" val="60099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291DC73C-DDA1-F358-862F-8752603903BD}"/>
              </a:ext>
            </a:extLst>
          </p:cNvPr>
          <p:cNvSpPr txBox="1"/>
          <p:nvPr/>
        </p:nvSpPr>
        <p:spPr>
          <a:xfrm>
            <a:off x="177800" y="203200"/>
            <a:ext cx="91186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200" dirty="0"/>
          </a:p>
          <a:p>
            <a:endParaRPr lang="nl-NL" sz="3200" dirty="0"/>
          </a:p>
          <a:p>
            <a:endParaRPr lang="nl-NL" sz="3200" dirty="0">
              <a:solidFill>
                <a:srgbClr val="FF0000"/>
              </a:solidFill>
            </a:endParaRPr>
          </a:p>
          <a:p>
            <a:r>
              <a:rPr lang="nl-NL" sz="3200" b="1" dirty="0">
                <a:solidFill>
                  <a:srgbClr val="FF0000"/>
                </a:solidFill>
              </a:rPr>
              <a:t> 								</a:t>
            </a:r>
          </a:p>
          <a:p>
            <a:endParaRPr lang="nl-NL" sz="3200" b="1" dirty="0">
              <a:solidFill>
                <a:srgbClr val="FF0000"/>
              </a:solidFill>
            </a:endParaRPr>
          </a:p>
          <a:p>
            <a:endParaRPr lang="nl-NL" sz="3200" b="1" dirty="0">
              <a:solidFill>
                <a:srgbClr val="FF0000"/>
              </a:solidFill>
            </a:endParaRPr>
          </a:p>
          <a:p>
            <a:pPr>
              <a:tabLst>
                <a:tab pos="7439025" algn="l"/>
              </a:tabLst>
            </a:pPr>
            <a:r>
              <a:rPr lang="nl-NL" sz="3200" b="1" dirty="0">
                <a:solidFill>
                  <a:srgbClr val="FF0000"/>
                </a:solidFill>
              </a:rPr>
              <a:t>   </a:t>
            </a:r>
          </a:p>
          <a:p>
            <a:pPr>
              <a:tabLst>
                <a:tab pos="7439025" algn="l"/>
              </a:tabLst>
            </a:pPr>
            <a:endParaRPr lang="nl-NL" sz="3200" b="1" dirty="0">
              <a:solidFill>
                <a:srgbClr val="FF0000"/>
              </a:solidFill>
            </a:endParaRPr>
          </a:p>
          <a:p>
            <a:pPr>
              <a:tabLst>
                <a:tab pos="7439025" algn="l"/>
              </a:tabLst>
            </a:pPr>
            <a:r>
              <a:rPr lang="nl-NL" sz="3200" b="1" dirty="0">
                <a:solidFill>
                  <a:srgbClr val="FF0000"/>
                </a:solidFill>
              </a:rPr>
              <a:t>                                                                                   </a:t>
            </a:r>
            <a:r>
              <a:rPr lang="nl-NL" sz="3200" dirty="0" err="1">
                <a:solidFill>
                  <a:srgbClr val="FF0000"/>
                </a:solidFill>
              </a:rPr>
              <a:t>meso</a:t>
            </a:r>
            <a:endParaRPr lang="nl-NL" sz="3200" dirty="0">
              <a:solidFill>
                <a:srgbClr val="FF0000"/>
              </a:solidFill>
            </a:endParaRPr>
          </a:p>
          <a:p>
            <a:endParaRPr lang="nl-NL" sz="2400" dirty="0">
              <a:solidFill>
                <a:srgbClr val="FF0000"/>
              </a:solidFill>
            </a:endParaRPr>
          </a:p>
          <a:p>
            <a:r>
              <a:rPr lang="nl-NL" sz="3200" dirty="0"/>
              <a:t>                                                                                   </a:t>
            </a:r>
            <a:r>
              <a:rPr lang="nl-NL" sz="3200" dirty="0">
                <a:solidFill>
                  <a:srgbClr val="FF0000"/>
                </a:solidFill>
              </a:rPr>
              <a:t>                              </a:t>
            </a:r>
          </a:p>
          <a:p>
            <a:r>
              <a:rPr lang="nl-NL" sz="3200" dirty="0">
                <a:solidFill>
                  <a:srgbClr val="FF0000"/>
                </a:solidFill>
              </a:rPr>
              <a:t>			</a:t>
            </a:r>
            <a:endParaRPr lang="nl-NL" sz="3200" b="1" dirty="0">
              <a:solidFill>
                <a:srgbClr val="FF0000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CBACDEF-0E76-3874-A681-98D99FBFFE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2" r="67830" b="18289"/>
          <a:stretch/>
        </p:blipFill>
        <p:spPr>
          <a:xfrm>
            <a:off x="6692681" y="405443"/>
            <a:ext cx="2451319" cy="4106172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84F5B8B1-E9FD-567F-368A-46E9265463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7" b="-3041"/>
          <a:stretch/>
        </p:blipFill>
        <p:spPr>
          <a:xfrm>
            <a:off x="0" y="733246"/>
            <a:ext cx="7620000" cy="4899804"/>
          </a:xfrm>
          <a:prstGeom prst="rect">
            <a:avLst/>
          </a:prstGeom>
        </p:spPr>
      </p:pic>
      <p:sp>
        <p:nvSpPr>
          <p:cNvPr id="5" name="Gelijkbenige driehoek 4">
            <a:extLst>
              <a:ext uri="{FF2B5EF4-FFF2-40B4-BE49-F238E27FC236}">
                <a16:creationId xmlns:a16="http://schemas.microsoft.com/office/drawing/2014/main" id="{48005088-D138-B520-7F49-460311E74602}"/>
              </a:ext>
            </a:extLst>
          </p:cNvPr>
          <p:cNvSpPr/>
          <p:nvPr/>
        </p:nvSpPr>
        <p:spPr>
          <a:xfrm rot="-60000">
            <a:off x="-581584" y="4327916"/>
            <a:ext cx="9858592" cy="1690282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Gelijkbenige driehoek 5">
            <a:extLst>
              <a:ext uri="{FF2B5EF4-FFF2-40B4-BE49-F238E27FC236}">
                <a16:creationId xmlns:a16="http://schemas.microsoft.com/office/drawing/2014/main" id="{167538C0-88D9-5CD0-8F45-30480EDB0A9E}"/>
              </a:ext>
            </a:extLst>
          </p:cNvPr>
          <p:cNvSpPr/>
          <p:nvPr/>
        </p:nvSpPr>
        <p:spPr>
          <a:xfrm rot="10680000">
            <a:off x="14400" y="252000"/>
            <a:ext cx="9696917" cy="1556230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9170B07-92FE-3E88-F0FB-E97F5D298D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6" t="62413" r="35097" b="28563"/>
          <a:stretch/>
        </p:blipFill>
        <p:spPr>
          <a:xfrm>
            <a:off x="-594000" y="5360046"/>
            <a:ext cx="2801615" cy="47445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4798840D-0278-44F5-A5FB-9EFB614D3CDE}"/>
              </a:ext>
            </a:extLst>
          </p:cNvPr>
          <p:cNvSpPr txBox="1"/>
          <p:nvPr/>
        </p:nvSpPr>
        <p:spPr>
          <a:xfrm>
            <a:off x="172285" y="574025"/>
            <a:ext cx="91186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200" dirty="0"/>
          </a:p>
          <a:p>
            <a:endParaRPr lang="nl-NL" sz="3200" dirty="0"/>
          </a:p>
          <a:p>
            <a:endParaRPr lang="nl-NL" sz="3200" dirty="0">
              <a:solidFill>
                <a:srgbClr val="FF0000"/>
              </a:solidFill>
            </a:endParaRPr>
          </a:p>
          <a:p>
            <a:r>
              <a:rPr lang="nl-NL" sz="3200" b="1" dirty="0">
                <a:solidFill>
                  <a:srgbClr val="FF0000"/>
                </a:solidFill>
              </a:rPr>
              <a:t> 								</a:t>
            </a:r>
          </a:p>
          <a:p>
            <a:endParaRPr lang="nl-NL" sz="3200" b="1" dirty="0">
              <a:solidFill>
                <a:srgbClr val="FF0000"/>
              </a:solidFill>
            </a:endParaRPr>
          </a:p>
          <a:p>
            <a:endParaRPr lang="nl-NL" sz="3200" b="1" dirty="0">
              <a:solidFill>
                <a:srgbClr val="FF0000"/>
              </a:solidFill>
            </a:endParaRPr>
          </a:p>
          <a:p>
            <a:pPr>
              <a:tabLst>
                <a:tab pos="7439025" algn="l"/>
              </a:tabLst>
            </a:pPr>
            <a:r>
              <a:rPr lang="nl-NL" sz="3200" b="1" dirty="0">
                <a:solidFill>
                  <a:srgbClr val="FF0000"/>
                </a:solidFill>
              </a:rPr>
              <a:t>   </a:t>
            </a:r>
          </a:p>
          <a:p>
            <a:pPr>
              <a:tabLst>
                <a:tab pos="7439025" algn="l"/>
              </a:tabLst>
            </a:pPr>
            <a:endParaRPr lang="nl-NL" sz="3200" b="1" dirty="0">
              <a:solidFill>
                <a:srgbClr val="FF0000"/>
              </a:solidFill>
            </a:endParaRPr>
          </a:p>
          <a:p>
            <a:pPr>
              <a:tabLst>
                <a:tab pos="7439025" algn="l"/>
              </a:tabLst>
            </a:pPr>
            <a:r>
              <a:rPr lang="nl-NL" sz="3200" b="1" dirty="0">
                <a:solidFill>
                  <a:srgbClr val="FF0000"/>
                </a:solidFill>
              </a:rPr>
              <a:t>                                                                                   </a:t>
            </a:r>
            <a:r>
              <a:rPr lang="nl-NL" sz="3200" dirty="0" err="1">
                <a:solidFill>
                  <a:srgbClr val="FF0000"/>
                </a:solidFill>
              </a:rPr>
              <a:t>meso</a:t>
            </a:r>
            <a:endParaRPr lang="nl-NL" sz="3200" dirty="0">
              <a:solidFill>
                <a:srgbClr val="FF0000"/>
              </a:solidFill>
            </a:endParaRPr>
          </a:p>
          <a:p>
            <a:endParaRPr lang="nl-NL" sz="2400" dirty="0">
              <a:solidFill>
                <a:srgbClr val="FF0000"/>
              </a:solidFill>
            </a:endParaRPr>
          </a:p>
          <a:p>
            <a:r>
              <a:rPr lang="nl-NL" sz="3200" dirty="0"/>
              <a:t>                                                                                   </a:t>
            </a:r>
            <a:r>
              <a:rPr lang="nl-NL" sz="3200" dirty="0">
                <a:solidFill>
                  <a:srgbClr val="FF0000"/>
                </a:solidFill>
              </a:rPr>
              <a:t>                              </a:t>
            </a:r>
          </a:p>
          <a:p>
            <a:r>
              <a:rPr lang="nl-NL" sz="3200" dirty="0">
                <a:solidFill>
                  <a:srgbClr val="FF0000"/>
                </a:solidFill>
              </a:rPr>
              <a:t>			</a:t>
            </a:r>
            <a:endParaRPr lang="nl-NL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18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52D2A93A-EB6B-442D-9337-B257B1AA71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36"/>
          <a:stretch/>
        </p:blipFill>
        <p:spPr>
          <a:xfrm rot="21405940" flipH="1">
            <a:off x="-460141" y="1061504"/>
            <a:ext cx="5906567" cy="4968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DCE152C-2DC5-49C7-AFC2-9863E6174F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1" t="8767" b="3528"/>
          <a:stretch/>
        </p:blipFill>
        <p:spPr>
          <a:xfrm rot="21405940" flipH="1">
            <a:off x="5195296" y="347094"/>
            <a:ext cx="4270908" cy="4362576"/>
          </a:xfrm>
          <a:prstGeom prst="rect">
            <a:avLst/>
          </a:prstGeom>
        </p:spPr>
      </p:pic>
      <p:sp>
        <p:nvSpPr>
          <p:cNvPr id="4" name="Gelijkbenige driehoek 3">
            <a:extLst>
              <a:ext uri="{FF2B5EF4-FFF2-40B4-BE49-F238E27FC236}">
                <a16:creationId xmlns:a16="http://schemas.microsoft.com/office/drawing/2014/main" id="{65302F35-2C4B-43F1-B657-4EB3FDE2AD2E}"/>
              </a:ext>
            </a:extLst>
          </p:cNvPr>
          <p:cNvSpPr/>
          <p:nvPr/>
        </p:nvSpPr>
        <p:spPr>
          <a:xfrm rot="10680000">
            <a:off x="-144000" y="320688"/>
            <a:ext cx="9696917" cy="1556230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Gelijkbenige driehoek 4">
            <a:extLst>
              <a:ext uri="{FF2B5EF4-FFF2-40B4-BE49-F238E27FC236}">
                <a16:creationId xmlns:a16="http://schemas.microsoft.com/office/drawing/2014/main" id="{6B228FC6-5342-4687-91E4-41A868B54575}"/>
              </a:ext>
            </a:extLst>
          </p:cNvPr>
          <p:cNvSpPr/>
          <p:nvPr/>
        </p:nvSpPr>
        <p:spPr>
          <a:xfrm rot="-60000">
            <a:off x="-669608" y="4249464"/>
            <a:ext cx="9858592" cy="1773606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1CA3B93D-4756-4862-A3C0-E7C4F289D046}"/>
              </a:ext>
            </a:extLst>
          </p:cNvPr>
          <p:cNvSpPr/>
          <p:nvPr/>
        </p:nvSpPr>
        <p:spPr>
          <a:xfrm>
            <a:off x="0" y="5900945"/>
            <a:ext cx="2801615" cy="347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02FCFEB7-B24A-401C-9C51-0C8727EED57B}"/>
              </a:ext>
            </a:extLst>
          </p:cNvPr>
          <p:cNvSpPr/>
          <p:nvPr/>
        </p:nvSpPr>
        <p:spPr>
          <a:xfrm>
            <a:off x="2373745" y="1376218"/>
            <a:ext cx="353979" cy="3140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52EA0891-1B7B-4369-BD2C-E4B7DFE1646E}"/>
              </a:ext>
            </a:extLst>
          </p:cNvPr>
          <p:cNvSpPr/>
          <p:nvPr/>
        </p:nvSpPr>
        <p:spPr>
          <a:xfrm>
            <a:off x="7153760" y="435000"/>
            <a:ext cx="353979" cy="3140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C9845B89-A618-462C-A026-A4606DE5D884}"/>
              </a:ext>
            </a:extLst>
          </p:cNvPr>
          <p:cNvSpPr/>
          <p:nvPr/>
        </p:nvSpPr>
        <p:spPr>
          <a:xfrm>
            <a:off x="5582255" y="749036"/>
            <a:ext cx="353979" cy="3140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2BD3D349-C14F-4DA8-84DB-D6F637A3F49B}"/>
              </a:ext>
            </a:extLst>
          </p:cNvPr>
          <p:cNvSpPr/>
          <p:nvPr/>
        </p:nvSpPr>
        <p:spPr>
          <a:xfrm>
            <a:off x="3954136" y="1062082"/>
            <a:ext cx="353979" cy="3140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652BC3C5-EDA8-4BB2-B432-C0220A46F204}"/>
              </a:ext>
            </a:extLst>
          </p:cNvPr>
          <p:cNvSpPr/>
          <p:nvPr/>
        </p:nvSpPr>
        <p:spPr>
          <a:xfrm>
            <a:off x="799470" y="1681018"/>
            <a:ext cx="353979" cy="3140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751D3AE0-CFE6-4CEB-9C9F-4747A06B4549}"/>
              </a:ext>
            </a:extLst>
          </p:cNvPr>
          <p:cNvSpPr/>
          <p:nvPr/>
        </p:nvSpPr>
        <p:spPr>
          <a:xfrm>
            <a:off x="8723745" y="113935"/>
            <a:ext cx="353979" cy="3140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>
            <a:extLst>
              <a:ext uri="{FF2B5EF4-FFF2-40B4-BE49-F238E27FC236}">
                <a16:creationId xmlns:a16="http://schemas.microsoft.com/office/drawing/2014/main" id="{2879B55B-17D4-468B-96FB-98CF394BB2D9}"/>
              </a:ext>
            </a:extLst>
          </p:cNvPr>
          <p:cNvSpPr/>
          <p:nvPr/>
        </p:nvSpPr>
        <p:spPr>
          <a:xfrm>
            <a:off x="1563942" y="5497345"/>
            <a:ext cx="353979" cy="3140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al 18">
            <a:extLst>
              <a:ext uri="{FF2B5EF4-FFF2-40B4-BE49-F238E27FC236}">
                <a16:creationId xmlns:a16="http://schemas.microsoft.com/office/drawing/2014/main" id="{93DA9EF9-0161-4A34-9403-32F713963CBE}"/>
              </a:ext>
            </a:extLst>
          </p:cNvPr>
          <p:cNvSpPr/>
          <p:nvPr/>
        </p:nvSpPr>
        <p:spPr>
          <a:xfrm>
            <a:off x="6343957" y="4556127"/>
            <a:ext cx="353979" cy="3140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4365331F-F565-4B52-A625-674FC8AB5BE6}"/>
              </a:ext>
            </a:extLst>
          </p:cNvPr>
          <p:cNvSpPr/>
          <p:nvPr/>
        </p:nvSpPr>
        <p:spPr>
          <a:xfrm>
            <a:off x="4772452" y="4870163"/>
            <a:ext cx="353979" cy="3140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034550CB-CC0F-43CE-B439-C5642ABB5069}"/>
              </a:ext>
            </a:extLst>
          </p:cNvPr>
          <p:cNvSpPr/>
          <p:nvPr/>
        </p:nvSpPr>
        <p:spPr>
          <a:xfrm>
            <a:off x="3144333" y="5183209"/>
            <a:ext cx="353979" cy="3140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Ovaal 21">
            <a:extLst>
              <a:ext uri="{FF2B5EF4-FFF2-40B4-BE49-F238E27FC236}">
                <a16:creationId xmlns:a16="http://schemas.microsoft.com/office/drawing/2014/main" id="{BAF13AD8-D198-4AB3-8F11-B0742C4EFF7D}"/>
              </a:ext>
            </a:extLst>
          </p:cNvPr>
          <p:cNvSpPr/>
          <p:nvPr/>
        </p:nvSpPr>
        <p:spPr>
          <a:xfrm>
            <a:off x="-10333" y="5802145"/>
            <a:ext cx="353979" cy="3140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Ovaal 22">
            <a:extLst>
              <a:ext uri="{FF2B5EF4-FFF2-40B4-BE49-F238E27FC236}">
                <a16:creationId xmlns:a16="http://schemas.microsoft.com/office/drawing/2014/main" id="{6D55A49D-0E20-4121-B517-86439B4861FC}"/>
              </a:ext>
            </a:extLst>
          </p:cNvPr>
          <p:cNvSpPr/>
          <p:nvPr/>
        </p:nvSpPr>
        <p:spPr>
          <a:xfrm>
            <a:off x="7913942" y="4235062"/>
            <a:ext cx="353979" cy="3140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956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7CBACDEF-0E76-3874-A681-98D99FBFFE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2" r="67830" b="18289"/>
          <a:stretch/>
        </p:blipFill>
        <p:spPr>
          <a:xfrm>
            <a:off x="6692681" y="405443"/>
            <a:ext cx="2451319" cy="4106172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84F5B8B1-E9FD-567F-368A-46E9265463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7" b="-3041"/>
          <a:stretch/>
        </p:blipFill>
        <p:spPr>
          <a:xfrm>
            <a:off x="0" y="733246"/>
            <a:ext cx="7620000" cy="4899804"/>
          </a:xfrm>
          <a:prstGeom prst="rect">
            <a:avLst/>
          </a:prstGeom>
        </p:spPr>
      </p:pic>
      <p:sp>
        <p:nvSpPr>
          <p:cNvPr id="5" name="Gelijkbenige driehoek 4">
            <a:extLst>
              <a:ext uri="{FF2B5EF4-FFF2-40B4-BE49-F238E27FC236}">
                <a16:creationId xmlns:a16="http://schemas.microsoft.com/office/drawing/2014/main" id="{48005088-D138-B520-7F49-460311E74602}"/>
              </a:ext>
            </a:extLst>
          </p:cNvPr>
          <p:cNvSpPr/>
          <p:nvPr/>
        </p:nvSpPr>
        <p:spPr>
          <a:xfrm rot="-60000">
            <a:off x="-581584" y="4327916"/>
            <a:ext cx="9858592" cy="1690282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Gelijkbenige driehoek 5">
            <a:extLst>
              <a:ext uri="{FF2B5EF4-FFF2-40B4-BE49-F238E27FC236}">
                <a16:creationId xmlns:a16="http://schemas.microsoft.com/office/drawing/2014/main" id="{167538C0-88D9-5CD0-8F45-30480EDB0A9E}"/>
              </a:ext>
            </a:extLst>
          </p:cNvPr>
          <p:cNvSpPr/>
          <p:nvPr/>
        </p:nvSpPr>
        <p:spPr>
          <a:xfrm rot="10680000">
            <a:off x="14400" y="252000"/>
            <a:ext cx="9696917" cy="1556230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9170B07-92FE-3E88-F0FB-E97F5D298D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6" t="62413" r="35097" b="28563"/>
          <a:stretch/>
        </p:blipFill>
        <p:spPr>
          <a:xfrm>
            <a:off x="-594000" y="5360046"/>
            <a:ext cx="2801615" cy="474453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291DC73C-DDA1-F358-862F-8752603903BD}"/>
              </a:ext>
            </a:extLst>
          </p:cNvPr>
          <p:cNvSpPr txBox="1"/>
          <p:nvPr/>
        </p:nvSpPr>
        <p:spPr>
          <a:xfrm>
            <a:off x="172285" y="574025"/>
            <a:ext cx="91186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200" dirty="0"/>
          </a:p>
          <a:p>
            <a:endParaRPr lang="nl-NL" sz="3200" dirty="0"/>
          </a:p>
          <a:p>
            <a:endParaRPr lang="nl-NL" sz="3200" dirty="0">
              <a:solidFill>
                <a:srgbClr val="FF0000"/>
              </a:solidFill>
            </a:endParaRPr>
          </a:p>
          <a:p>
            <a:r>
              <a:rPr lang="nl-NL" sz="3200" b="1" dirty="0">
                <a:solidFill>
                  <a:srgbClr val="FF0000"/>
                </a:solidFill>
              </a:rPr>
              <a:t> 								</a:t>
            </a:r>
          </a:p>
          <a:p>
            <a:endParaRPr lang="nl-NL" sz="3200" b="1" dirty="0">
              <a:solidFill>
                <a:srgbClr val="FF0000"/>
              </a:solidFill>
            </a:endParaRPr>
          </a:p>
          <a:p>
            <a:endParaRPr lang="nl-NL" sz="3200" b="1" dirty="0">
              <a:solidFill>
                <a:srgbClr val="FF0000"/>
              </a:solidFill>
            </a:endParaRPr>
          </a:p>
          <a:p>
            <a:pPr>
              <a:tabLst>
                <a:tab pos="7439025" algn="l"/>
              </a:tabLst>
            </a:pPr>
            <a:r>
              <a:rPr lang="nl-NL" sz="3200" b="1" dirty="0">
                <a:solidFill>
                  <a:srgbClr val="FF0000"/>
                </a:solidFill>
              </a:rPr>
              <a:t>   </a:t>
            </a:r>
          </a:p>
          <a:p>
            <a:pPr>
              <a:tabLst>
                <a:tab pos="7439025" algn="l"/>
              </a:tabLst>
            </a:pPr>
            <a:endParaRPr lang="nl-NL" sz="3200" b="1" dirty="0">
              <a:solidFill>
                <a:srgbClr val="FF0000"/>
              </a:solidFill>
            </a:endParaRPr>
          </a:p>
          <a:p>
            <a:pPr>
              <a:tabLst>
                <a:tab pos="7439025" algn="l"/>
              </a:tabLst>
            </a:pPr>
            <a:r>
              <a:rPr lang="nl-NL" sz="3200" b="1" dirty="0">
                <a:solidFill>
                  <a:srgbClr val="FF0000"/>
                </a:solidFill>
              </a:rPr>
              <a:t>                                                                                   </a:t>
            </a:r>
            <a:r>
              <a:rPr lang="nl-NL" sz="3200" dirty="0" err="1">
                <a:solidFill>
                  <a:srgbClr val="FF0000"/>
                </a:solidFill>
              </a:rPr>
              <a:t>meso</a:t>
            </a:r>
            <a:endParaRPr lang="nl-NL" sz="3200" dirty="0">
              <a:solidFill>
                <a:srgbClr val="FF0000"/>
              </a:solidFill>
            </a:endParaRPr>
          </a:p>
          <a:p>
            <a:endParaRPr lang="nl-NL" sz="2400" dirty="0">
              <a:solidFill>
                <a:srgbClr val="FF0000"/>
              </a:solidFill>
            </a:endParaRPr>
          </a:p>
          <a:p>
            <a:r>
              <a:rPr lang="nl-NL" sz="3200" dirty="0"/>
              <a:t>                                                                                   </a:t>
            </a:r>
            <a:r>
              <a:rPr lang="nl-NL" sz="3200" dirty="0">
                <a:solidFill>
                  <a:srgbClr val="FF0000"/>
                </a:solidFill>
              </a:rPr>
              <a:t>                              </a:t>
            </a:r>
          </a:p>
          <a:p>
            <a:r>
              <a:rPr lang="nl-NL" sz="3200" dirty="0">
                <a:solidFill>
                  <a:srgbClr val="FF0000"/>
                </a:solidFill>
              </a:rPr>
              <a:t>			</a:t>
            </a:r>
            <a:endParaRPr lang="nl-NL" sz="3200" b="1" dirty="0">
              <a:solidFill>
                <a:srgbClr val="FF0000"/>
              </a:solidFill>
            </a:endParaRPr>
          </a:p>
        </p:txBody>
      </p:sp>
      <p:sp>
        <p:nvSpPr>
          <p:cNvPr id="12" name="Gelijkbenige driehoek 11">
            <a:extLst>
              <a:ext uri="{FF2B5EF4-FFF2-40B4-BE49-F238E27FC236}">
                <a16:creationId xmlns:a16="http://schemas.microsoft.com/office/drawing/2014/main" id="{5C22B2E9-627D-4E3A-9356-38C44524648A}"/>
              </a:ext>
            </a:extLst>
          </p:cNvPr>
          <p:cNvSpPr/>
          <p:nvPr/>
        </p:nvSpPr>
        <p:spPr>
          <a:xfrm rot="10680000">
            <a:off x="5286" y="304578"/>
            <a:ext cx="9696917" cy="1556230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15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4D43F3EB-C50B-87E7-D299-C6A25CA76720}"/>
              </a:ext>
            </a:extLst>
          </p:cNvPr>
          <p:cNvSpPr txBox="1"/>
          <p:nvPr/>
        </p:nvSpPr>
        <p:spPr>
          <a:xfrm>
            <a:off x="177800" y="203200"/>
            <a:ext cx="91186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200" dirty="0"/>
          </a:p>
          <a:p>
            <a:endParaRPr lang="nl-NL" sz="3200" dirty="0"/>
          </a:p>
          <a:p>
            <a:endParaRPr lang="nl-NL" sz="3200" dirty="0">
              <a:solidFill>
                <a:srgbClr val="FF0000"/>
              </a:solidFill>
            </a:endParaRPr>
          </a:p>
          <a:p>
            <a:r>
              <a:rPr lang="nl-NL" sz="3200" b="1" dirty="0">
                <a:solidFill>
                  <a:srgbClr val="FF0000"/>
                </a:solidFill>
              </a:rPr>
              <a:t> 								</a:t>
            </a:r>
          </a:p>
          <a:p>
            <a:endParaRPr lang="nl-NL" sz="3200" b="1" dirty="0">
              <a:solidFill>
                <a:srgbClr val="FF0000"/>
              </a:solidFill>
            </a:endParaRPr>
          </a:p>
          <a:p>
            <a:endParaRPr lang="nl-NL" sz="3200" b="1" dirty="0">
              <a:solidFill>
                <a:srgbClr val="FF0000"/>
              </a:solidFill>
            </a:endParaRPr>
          </a:p>
          <a:p>
            <a:pPr>
              <a:tabLst>
                <a:tab pos="7439025" algn="l"/>
              </a:tabLst>
            </a:pPr>
            <a:r>
              <a:rPr lang="nl-NL" sz="3200" b="1" dirty="0">
                <a:solidFill>
                  <a:srgbClr val="FF0000"/>
                </a:solidFill>
              </a:rPr>
              <a:t>   </a:t>
            </a:r>
          </a:p>
          <a:p>
            <a:pPr>
              <a:tabLst>
                <a:tab pos="7439025" algn="l"/>
              </a:tabLst>
            </a:pPr>
            <a:endParaRPr lang="nl-NL" sz="3200" b="1" dirty="0">
              <a:solidFill>
                <a:srgbClr val="FF0000"/>
              </a:solidFill>
            </a:endParaRPr>
          </a:p>
          <a:p>
            <a:pPr>
              <a:tabLst>
                <a:tab pos="7439025" algn="l"/>
              </a:tabLst>
            </a:pPr>
            <a:r>
              <a:rPr lang="nl-NL" sz="3200" b="1" dirty="0">
                <a:solidFill>
                  <a:srgbClr val="FF0000"/>
                </a:solidFill>
              </a:rPr>
              <a:t>                                                                                   </a:t>
            </a:r>
            <a:r>
              <a:rPr lang="nl-NL" sz="3200" dirty="0" err="1"/>
              <a:t>meso</a:t>
            </a:r>
            <a:endParaRPr lang="nl-NL" sz="3200" dirty="0"/>
          </a:p>
          <a:p>
            <a:endParaRPr lang="nl-NL" sz="2400" dirty="0"/>
          </a:p>
          <a:p>
            <a:r>
              <a:rPr lang="nl-NL" sz="3200" dirty="0"/>
              <a:t>                                                                                   macro</a:t>
            </a:r>
          </a:p>
          <a:p>
            <a:endParaRPr lang="nl-NL" sz="1400" dirty="0"/>
          </a:p>
          <a:p>
            <a:r>
              <a:rPr lang="nl-NL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Twaron</a:t>
            </a:r>
            <a:r>
              <a:rPr lang="nl-NL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Kev</a:t>
            </a:r>
            <a:r>
              <a:rPr lang="nl-NL" sz="3200" dirty="0">
                <a:solidFill>
                  <a:srgbClr val="FF0000"/>
                </a:solidFill>
              </a:rPr>
              <a:t>lar				                   </a:t>
            </a:r>
            <a:r>
              <a:rPr lang="nl-NL" sz="800" dirty="0">
                <a:solidFill>
                  <a:srgbClr val="FF0000"/>
                </a:solidFill>
              </a:rPr>
              <a:t>      </a:t>
            </a:r>
            <a:r>
              <a:rPr lang="nl-NL" sz="3200" b="1" dirty="0">
                <a:solidFill>
                  <a:srgbClr val="FF0000"/>
                </a:solidFill>
              </a:rPr>
              <a:t>	</a:t>
            </a:r>
          </a:p>
          <a:p>
            <a:r>
              <a:rPr lang="nl-NL" sz="3200" dirty="0">
                <a:solidFill>
                  <a:srgbClr val="FF0000"/>
                </a:solidFill>
              </a:rPr>
              <a:t>                              </a:t>
            </a:r>
          </a:p>
          <a:p>
            <a:r>
              <a:rPr lang="nl-NL" sz="3200" dirty="0">
                <a:solidFill>
                  <a:srgbClr val="FF0000"/>
                </a:solidFill>
              </a:rPr>
              <a:t>			</a:t>
            </a:r>
            <a:endParaRPr lang="nl-NL" sz="3200" b="1" dirty="0">
              <a:solidFill>
                <a:srgbClr val="FF0000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CBACDEF-0E76-3874-A681-98D99FBFFE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2" r="67830" b="18289"/>
          <a:stretch/>
        </p:blipFill>
        <p:spPr>
          <a:xfrm>
            <a:off x="6692681" y="405443"/>
            <a:ext cx="2451319" cy="4106172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84F5B8B1-E9FD-567F-368A-46E9265463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7" b="-3041"/>
          <a:stretch/>
        </p:blipFill>
        <p:spPr>
          <a:xfrm>
            <a:off x="0" y="733246"/>
            <a:ext cx="7620000" cy="4899804"/>
          </a:xfrm>
          <a:prstGeom prst="rect">
            <a:avLst/>
          </a:prstGeom>
        </p:spPr>
      </p:pic>
      <p:sp>
        <p:nvSpPr>
          <p:cNvPr id="5" name="Gelijkbenige driehoek 4">
            <a:extLst>
              <a:ext uri="{FF2B5EF4-FFF2-40B4-BE49-F238E27FC236}">
                <a16:creationId xmlns:a16="http://schemas.microsoft.com/office/drawing/2014/main" id="{48005088-D138-B520-7F49-460311E74602}"/>
              </a:ext>
            </a:extLst>
          </p:cNvPr>
          <p:cNvSpPr/>
          <p:nvPr/>
        </p:nvSpPr>
        <p:spPr>
          <a:xfrm rot="-60000">
            <a:off x="-357296" y="4284000"/>
            <a:ext cx="9858592" cy="1690282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Gelijkbenige driehoek 5">
            <a:extLst>
              <a:ext uri="{FF2B5EF4-FFF2-40B4-BE49-F238E27FC236}">
                <a16:creationId xmlns:a16="http://schemas.microsoft.com/office/drawing/2014/main" id="{167538C0-88D9-5CD0-8F45-30480EDB0A9E}"/>
              </a:ext>
            </a:extLst>
          </p:cNvPr>
          <p:cNvSpPr/>
          <p:nvPr/>
        </p:nvSpPr>
        <p:spPr>
          <a:xfrm rot="10680000">
            <a:off x="14400" y="252000"/>
            <a:ext cx="9696917" cy="1556230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6EBCA36-BC1D-2420-D8A5-D6BC5D94B2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37" b="38202"/>
          <a:stretch/>
        </p:blipFill>
        <p:spPr>
          <a:xfrm>
            <a:off x="0" y="5472000"/>
            <a:ext cx="9144000" cy="993705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E96951F7-B383-4118-84C2-19F4FBA7701A}"/>
              </a:ext>
            </a:extLst>
          </p:cNvPr>
          <p:cNvSpPr txBox="1"/>
          <p:nvPr/>
        </p:nvSpPr>
        <p:spPr>
          <a:xfrm>
            <a:off x="172285" y="574025"/>
            <a:ext cx="91186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200" dirty="0"/>
          </a:p>
          <a:p>
            <a:endParaRPr lang="nl-NL" sz="3200" dirty="0"/>
          </a:p>
          <a:p>
            <a:endParaRPr lang="nl-NL" sz="3200" dirty="0">
              <a:solidFill>
                <a:srgbClr val="FF0000"/>
              </a:solidFill>
            </a:endParaRPr>
          </a:p>
          <a:p>
            <a:r>
              <a:rPr lang="nl-NL" sz="3200" b="1" dirty="0">
                <a:solidFill>
                  <a:srgbClr val="FF0000"/>
                </a:solidFill>
              </a:rPr>
              <a:t> 								</a:t>
            </a:r>
          </a:p>
          <a:p>
            <a:endParaRPr lang="nl-NL" sz="3200" b="1" dirty="0">
              <a:solidFill>
                <a:srgbClr val="FF0000"/>
              </a:solidFill>
            </a:endParaRPr>
          </a:p>
          <a:p>
            <a:endParaRPr lang="nl-NL" sz="3200" b="1" dirty="0">
              <a:solidFill>
                <a:srgbClr val="FF0000"/>
              </a:solidFill>
            </a:endParaRPr>
          </a:p>
          <a:p>
            <a:pPr>
              <a:tabLst>
                <a:tab pos="7439025" algn="l"/>
              </a:tabLst>
            </a:pPr>
            <a:r>
              <a:rPr lang="nl-NL" sz="3200" b="1" dirty="0">
                <a:solidFill>
                  <a:srgbClr val="FF0000"/>
                </a:solidFill>
              </a:rPr>
              <a:t>   </a:t>
            </a:r>
          </a:p>
          <a:p>
            <a:pPr>
              <a:tabLst>
                <a:tab pos="7439025" algn="l"/>
              </a:tabLst>
            </a:pPr>
            <a:endParaRPr lang="nl-NL" sz="3200" b="1" dirty="0">
              <a:solidFill>
                <a:srgbClr val="FF0000"/>
              </a:solidFill>
            </a:endParaRPr>
          </a:p>
          <a:p>
            <a:pPr>
              <a:tabLst>
                <a:tab pos="7439025" algn="l"/>
              </a:tabLst>
            </a:pPr>
            <a:r>
              <a:rPr lang="nl-NL" sz="3200" b="1" dirty="0">
                <a:solidFill>
                  <a:srgbClr val="FF0000"/>
                </a:solidFill>
              </a:rPr>
              <a:t>                                                                                   </a:t>
            </a:r>
            <a:r>
              <a:rPr lang="nl-NL" sz="3200" dirty="0">
                <a:solidFill>
                  <a:srgbClr val="FF0000"/>
                </a:solidFill>
              </a:rPr>
              <a:t>macro</a:t>
            </a:r>
          </a:p>
          <a:p>
            <a:endParaRPr lang="nl-NL" sz="2400" dirty="0">
              <a:solidFill>
                <a:srgbClr val="FF0000"/>
              </a:solidFill>
            </a:endParaRPr>
          </a:p>
          <a:p>
            <a:r>
              <a:rPr lang="nl-NL" sz="3200" dirty="0"/>
              <a:t>                                                                                   </a:t>
            </a:r>
            <a:r>
              <a:rPr lang="nl-NL" sz="3200" dirty="0">
                <a:solidFill>
                  <a:srgbClr val="FF0000"/>
                </a:solidFill>
              </a:rPr>
              <a:t>                              </a:t>
            </a:r>
          </a:p>
          <a:p>
            <a:r>
              <a:rPr lang="nl-NL" sz="3200" dirty="0">
                <a:solidFill>
                  <a:srgbClr val="FF0000"/>
                </a:solidFill>
              </a:rPr>
              <a:t>			</a:t>
            </a:r>
            <a:endParaRPr lang="nl-NL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50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7CBACDEF-0E76-3874-A681-98D99FBFFE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2" r="67830" b="18289"/>
          <a:stretch/>
        </p:blipFill>
        <p:spPr>
          <a:xfrm>
            <a:off x="6692681" y="405443"/>
            <a:ext cx="2451319" cy="4106172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84F5B8B1-E9FD-567F-368A-46E9265463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7" b="-3041"/>
          <a:stretch/>
        </p:blipFill>
        <p:spPr>
          <a:xfrm>
            <a:off x="0" y="733246"/>
            <a:ext cx="7620000" cy="4899804"/>
          </a:xfrm>
          <a:prstGeom prst="rect">
            <a:avLst/>
          </a:prstGeom>
        </p:spPr>
      </p:pic>
      <p:sp>
        <p:nvSpPr>
          <p:cNvPr id="5" name="Gelijkbenige driehoek 4">
            <a:extLst>
              <a:ext uri="{FF2B5EF4-FFF2-40B4-BE49-F238E27FC236}">
                <a16:creationId xmlns:a16="http://schemas.microsoft.com/office/drawing/2014/main" id="{48005088-D138-B520-7F49-460311E74602}"/>
              </a:ext>
            </a:extLst>
          </p:cNvPr>
          <p:cNvSpPr/>
          <p:nvPr/>
        </p:nvSpPr>
        <p:spPr>
          <a:xfrm rot="-60000">
            <a:off x="-357296" y="4284000"/>
            <a:ext cx="9858592" cy="1690282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Gelijkbenige driehoek 5">
            <a:extLst>
              <a:ext uri="{FF2B5EF4-FFF2-40B4-BE49-F238E27FC236}">
                <a16:creationId xmlns:a16="http://schemas.microsoft.com/office/drawing/2014/main" id="{167538C0-88D9-5CD0-8F45-30480EDB0A9E}"/>
              </a:ext>
            </a:extLst>
          </p:cNvPr>
          <p:cNvSpPr/>
          <p:nvPr/>
        </p:nvSpPr>
        <p:spPr>
          <a:xfrm rot="10680000">
            <a:off x="14400" y="252000"/>
            <a:ext cx="9696917" cy="1556230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D43F3EB-C50B-87E7-D299-C6A25CA76720}"/>
              </a:ext>
            </a:extLst>
          </p:cNvPr>
          <p:cNvSpPr txBox="1"/>
          <p:nvPr/>
        </p:nvSpPr>
        <p:spPr>
          <a:xfrm>
            <a:off x="177800" y="203200"/>
            <a:ext cx="91186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200" dirty="0"/>
          </a:p>
          <a:p>
            <a:endParaRPr lang="nl-NL" sz="3200" dirty="0"/>
          </a:p>
          <a:p>
            <a:endParaRPr lang="nl-NL" sz="3200" dirty="0">
              <a:solidFill>
                <a:srgbClr val="FF0000"/>
              </a:solidFill>
            </a:endParaRPr>
          </a:p>
          <a:p>
            <a:r>
              <a:rPr lang="nl-NL" sz="3200" b="1" dirty="0">
                <a:solidFill>
                  <a:srgbClr val="FF0000"/>
                </a:solidFill>
              </a:rPr>
              <a:t> 								</a:t>
            </a:r>
          </a:p>
          <a:p>
            <a:endParaRPr lang="nl-NL" sz="3200" b="1" dirty="0">
              <a:solidFill>
                <a:srgbClr val="FF0000"/>
              </a:solidFill>
            </a:endParaRPr>
          </a:p>
          <a:p>
            <a:endParaRPr lang="nl-NL" sz="3200" b="1" dirty="0">
              <a:solidFill>
                <a:srgbClr val="FF0000"/>
              </a:solidFill>
            </a:endParaRPr>
          </a:p>
          <a:p>
            <a:pPr>
              <a:tabLst>
                <a:tab pos="7439025" algn="l"/>
              </a:tabLst>
            </a:pPr>
            <a:r>
              <a:rPr lang="nl-NL" sz="3200" b="1" dirty="0">
                <a:solidFill>
                  <a:srgbClr val="FF0000"/>
                </a:solidFill>
              </a:rPr>
              <a:t>   </a:t>
            </a:r>
          </a:p>
          <a:p>
            <a:pPr>
              <a:tabLst>
                <a:tab pos="7439025" algn="l"/>
              </a:tabLst>
            </a:pPr>
            <a:endParaRPr lang="nl-NL" sz="3200" b="1" dirty="0">
              <a:solidFill>
                <a:srgbClr val="FF0000"/>
              </a:solidFill>
            </a:endParaRPr>
          </a:p>
          <a:p>
            <a:pPr>
              <a:tabLst>
                <a:tab pos="7439025" algn="l"/>
              </a:tabLst>
            </a:pPr>
            <a:r>
              <a:rPr lang="nl-NL" sz="3200" b="1" dirty="0">
                <a:solidFill>
                  <a:srgbClr val="FF0000"/>
                </a:solidFill>
              </a:rPr>
              <a:t>                                                                                   </a:t>
            </a:r>
            <a:r>
              <a:rPr lang="nl-NL" sz="3200" dirty="0" err="1"/>
              <a:t>meso</a:t>
            </a:r>
            <a:endParaRPr lang="nl-NL" sz="3200" dirty="0"/>
          </a:p>
          <a:p>
            <a:endParaRPr lang="nl-NL" sz="2400" dirty="0">
              <a:solidFill>
                <a:srgbClr val="FF0000"/>
              </a:solidFill>
            </a:endParaRPr>
          </a:p>
          <a:p>
            <a:r>
              <a:rPr lang="nl-NL" sz="3200" dirty="0"/>
              <a:t>                                                                                   </a:t>
            </a:r>
            <a:r>
              <a:rPr lang="nl-NL" sz="3200" dirty="0">
                <a:solidFill>
                  <a:srgbClr val="FF0000"/>
                </a:solidFill>
              </a:rPr>
              <a:t>macro</a:t>
            </a:r>
            <a:endParaRPr lang="nl-NL" sz="3200" dirty="0"/>
          </a:p>
          <a:p>
            <a:endParaRPr lang="nl-NL" sz="800" dirty="0"/>
          </a:p>
          <a:p>
            <a:r>
              <a:rPr lang="nl-NL" sz="3200" dirty="0">
                <a:solidFill>
                  <a:srgbClr val="FF0000"/>
                </a:solidFill>
              </a:rPr>
              <a:t>				                   </a:t>
            </a:r>
            <a:r>
              <a:rPr lang="nl-NL" sz="800" dirty="0">
                <a:solidFill>
                  <a:srgbClr val="FF0000"/>
                </a:solidFill>
              </a:rPr>
              <a:t>      </a:t>
            </a:r>
            <a:r>
              <a:rPr lang="nl-NL" sz="3200" b="1" dirty="0">
                <a:solidFill>
                  <a:srgbClr val="FF0000"/>
                </a:solidFill>
              </a:rPr>
              <a:t>	</a:t>
            </a:r>
          </a:p>
          <a:p>
            <a:r>
              <a:rPr lang="nl-NL" sz="3200" dirty="0">
                <a:solidFill>
                  <a:srgbClr val="FF0000"/>
                </a:solidFill>
              </a:rPr>
              <a:t>                              </a:t>
            </a:r>
          </a:p>
          <a:p>
            <a:r>
              <a:rPr lang="nl-NL" sz="3200" dirty="0">
                <a:solidFill>
                  <a:srgbClr val="FF0000"/>
                </a:solidFill>
              </a:rPr>
              <a:t>			</a:t>
            </a:r>
            <a:endParaRPr lang="nl-NL" sz="3200" b="1" dirty="0">
              <a:solidFill>
                <a:srgbClr val="FF0000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4D8C5BAE-EFA4-0BB8-935F-B33C8282E4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9"/>
          <a:stretch/>
        </p:blipFill>
        <p:spPr>
          <a:xfrm>
            <a:off x="0" y="-45658"/>
            <a:ext cx="9227128" cy="6903657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C57B75E0-D955-43F2-B1C4-CD817C4DA151}"/>
              </a:ext>
            </a:extLst>
          </p:cNvPr>
          <p:cNvSpPr txBox="1"/>
          <p:nvPr/>
        </p:nvSpPr>
        <p:spPr>
          <a:xfrm>
            <a:off x="177800" y="203200"/>
            <a:ext cx="91186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200" dirty="0"/>
          </a:p>
          <a:p>
            <a:endParaRPr lang="nl-NL" sz="3200" dirty="0"/>
          </a:p>
          <a:p>
            <a:endParaRPr lang="nl-NL" sz="3200" dirty="0">
              <a:solidFill>
                <a:srgbClr val="FF0000"/>
              </a:solidFill>
            </a:endParaRPr>
          </a:p>
          <a:p>
            <a:r>
              <a:rPr lang="nl-NL" sz="3200" b="1" dirty="0">
                <a:solidFill>
                  <a:srgbClr val="FF0000"/>
                </a:solidFill>
              </a:rPr>
              <a:t> 								</a:t>
            </a:r>
          </a:p>
          <a:p>
            <a:endParaRPr lang="nl-NL" sz="3200" b="1" dirty="0">
              <a:solidFill>
                <a:srgbClr val="FF0000"/>
              </a:solidFill>
            </a:endParaRPr>
          </a:p>
          <a:p>
            <a:endParaRPr lang="nl-NL" sz="3200" b="1" dirty="0">
              <a:solidFill>
                <a:srgbClr val="FF0000"/>
              </a:solidFill>
            </a:endParaRPr>
          </a:p>
          <a:p>
            <a:pPr>
              <a:tabLst>
                <a:tab pos="7439025" algn="l"/>
              </a:tabLst>
            </a:pPr>
            <a:r>
              <a:rPr lang="nl-NL" sz="3200" b="1" dirty="0">
                <a:solidFill>
                  <a:srgbClr val="FF0000"/>
                </a:solidFill>
              </a:rPr>
              <a:t>   </a:t>
            </a:r>
          </a:p>
          <a:p>
            <a:pPr>
              <a:tabLst>
                <a:tab pos="7439025" algn="l"/>
              </a:tabLst>
            </a:pPr>
            <a:endParaRPr lang="nl-NL" sz="3200" b="1" dirty="0">
              <a:solidFill>
                <a:srgbClr val="FF0000"/>
              </a:solidFill>
            </a:endParaRPr>
          </a:p>
          <a:p>
            <a:pPr>
              <a:tabLst>
                <a:tab pos="7439025" algn="l"/>
              </a:tabLst>
            </a:pPr>
            <a:r>
              <a:rPr lang="nl-NL" sz="3200" b="1" dirty="0">
                <a:solidFill>
                  <a:srgbClr val="FF0000"/>
                </a:solidFill>
              </a:rPr>
              <a:t>                                                                                   </a:t>
            </a:r>
            <a:r>
              <a:rPr lang="nl-NL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</a:t>
            </a:r>
            <a:endParaRPr lang="nl-NL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nl-NL" sz="2400" dirty="0">
              <a:solidFill>
                <a:srgbClr val="FF0000"/>
              </a:solidFill>
            </a:endParaRPr>
          </a:p>
          <a:p>
            <a:r>
              <a:rPr lang="nl-NL" sz="3200" dirty="0"/>
              <a:t>                                                                                   </a:t>
            </a:r>
            <a:r>
              <a:rPr lang="nl-NL" sz="3200" dirty="0">
                <a:solidFill>
                  <a:srgbClr val="FF0000"/>
                </a:solidFill>
              </a:rPr>
              <a:t>                              </a:t>
            </a:r>
          </a:p>
          <a:p>
            <a:r>
              <a:rPr lang="nl-NL" sz="3200" dirty="0">
                <a:solidFill>
                  <a:srgbClr val="FF0000"/>
                </a:solidFill>
              </a:rPr>
              <a:t>			</a:t>
            </a:r>
            <a:endParaRPr lang="nl-NL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77699"/>
      </p:ext>
    </p:extLst>
  </p:cSld>
  <p:clrMapOvr>
    <a:masterClrMapping/>
  </p:clrMapOvr>
  <p:transition spd="slow"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4D8C5BAE-EFA4-0BB8-935F-B33C8282E4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5"/>
          <a:stretch/>
        </p:blipFill>
        <p:spPr>
          <a:xfrm>
            <a:off x="-1" y="-45658"/>
            <a:ext cx="9236365" cy="6903657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5255D06B-106E-419B-84D7-3F5FE4F72B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" t="2098" r="-1429" b="4954"/>
          <a:stretch/>
        </p:blipFill>
        <p:spPr>
          <a:xfrm>
            <a:off x="4988792" y="3990110"/>
            <a:ext cx="3878118" cy="270625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59096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4D8C5BAE-EFA4-0BB8-935F-B33C8282E4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81"/>
          <a:stretch/>
        </p:blipFill>
        <p:spPr>
          <a:xfrm>
            <a:off x="1" y="-45657"/>
            <a:ext cx="9245600" cy="6903657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1E61DCA-3CC0-4745-B13F-555F825F1A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4" t="1231" r="12534"/>
          <a:stretch/>
        </p:blipFill>
        <p:spPr>
          <a:xfrm>
            <a:off x="295563" y="2225963"/>
            <a:ext cx="3397935" cy="448425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57866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0EF6531-E7F0-4E35-BF2B-8F321413E073}"/>
              </a:ext>
            </a:extLst>
          </p:cNvPr>
          <p:cNvSpPr txBox="1"/>
          <p:nvPr/>
        </p:nvSpPr>
        <p:spPr>
          <a:xfrm>
            <a:off x="177800" y="203200"/>
            <a:ext cx="91186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</a:rPr>
              <a:t>Polymeren Thermoplasten</a:t>
            </a:r>
          </a:p>
          <a:p>
            <a:endParaRPr lang="nl-NL" sz="3200" b="1" dirty="0">
              <a:solidFill>
                <a:srgbClr val="FF0000"/>
              </a:solidFill>
            </a:endParaRPr>
          </a:p>
          <a:p>
            <a:r>
              <a:rPr lang="nl-NL" sz="2600" dirty="0"/>
              <a:t>De vervormbaarheid van een thermoplast wordt bepaald door:</a:t>
            </a:r>
          </a:p>
          <a:p>
            <a:endParaRPr lang="nl-NL" sz="26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600" dirty="0">
                <a:solidFill>
                  <a:srgbClr val="FF0000"/>
                </a:solidFill>
              </a:rPr>
              <a:t>De ketenlengte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6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600" dirty="0">
                <a:solidFill>
                  <a:srgbClr val="FF0000"/>
                </a:solidFill>
              </a:rPr>
              <a:t>De mate van (parallelle) ordening van de ketens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6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600" dirty="0">
                <a:solidFill>
                  <a:srgbClr val="FF0000"/>
                </a:solidFill>
              </a:rPr>
              <a:t>Onderlinge binding door dipool-dipool krachten / H-bruggen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6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600" dirty="0">
                <a:solidFill>
                  <a:srgbClr val="FF0000"/>
                </a:solidFill>
              </a:rPr>
              <a:t>Aanwezigheid weekmakers</a:t>
            </a:r>
          </a:p>
          <a:p>
            <a:endParaRPr lang="nl-NL" sz="3200" b="1" dirty="0">
              <a:solidFill>
                <a:srgbClr val="FF0000"/>
              </a:solidFill>
            </a:endParaRPr>
          </a:p>
          <a:p>
            <a:endParaRPr lang="nl-NL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011879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8D2B67CE-DBE0-457E-86F7-36C8BAE608EE}"/>
              </a:ext>
            </a:extLst>
          </p:cNvPr>
          <p:cNvGrpSpPr/>
          <p:nvPr/>
        </p:nvGrpSpPr>
        <p:grpSpPr>
          <a:xfrm>
            <a:off x="0" y="506231"/>
            <a:ext cx="9144002" cy="1616208"/>
            <a:chOff x="0" y="4108782"/>
            <a:chExt cx="9144002" cy="1616208"/>
          </a:xfrm>
        </p:grpSpPr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866E6DE8-352B-4586-95E8-4F205AC72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46508"/>
              <a:ext cx="3264493" cy="1178482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C25EC601-A5A9-41DA-B43F-A91B5D58E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939753" y="4546508"/>
              <a:ext cx="3264493" cy="1178482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1E1881D6-4891-4015-B71A-540F1273E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9509" y="4108782"/>
              <a:ext cx="3264493" cy="1178482"/>
            </a:xfrm>
            <a:prstGeom prst="rect">
              <a:avLst/>
            </a:prstGeom>
          </p:spPr>
        </p:pic>
      </p:grpSp>
      <p:sp>
        <p:nvSpPr>
          <p:cNvPr id="23" name="Tekstvak 22">
            <a:extLst>
              <a:ext uri="{FF2B5EF4-FFF2-40B4-BE49-F238E27FC236}">
                <a16:creationId xmlns:a16="http://schemas.microsoft.com/office/drawing/2014/main" id="{86CEA9E5-F8DC-4A25-9BC4-3723B67F5A96}"/>
              </a:ext>
            </a:extLst>
          </p:cNvPr>
          <p:cNvSpPr txBox="1"/>
          <p:nvPr/>
        </p:nvSpPr>
        <p:spPr>
          <a:xfrm>
            <a:off x="177800" y="203200"/>
            <a:ext cx="911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</a:rPr>
              <a:t>Polymeren</a:t>
            </a:r>
            <a:r>
              <a:rPr lang="nl-NL" sz="3200" b="1" dirty="0">
                <a:solidFill>
                  <a:srgbClr val="FF0000"/>
                </a:solidFill>
              </a:rPr>
              <a:t> </a:t>
            </a:r>
            <a:r>
              <a:rPr lang="nl-NL" sz="3200" dirty="0">
                <a:solidFill>
                  <a:srgbClr val="FF0000"/>
                </a:solidFill>
              </a:rPr>
              <a:t>Thermoplasten</a:t>
            </a:r>
          </a:p>
        </p:txBody>
      </p:sp>
      <p:grpSp>
        <p:nvGrpSpPr>
          <p:cNvPr id="37" name="Groep 36">
            <a:extLst>
              <a:ext uri="{FF2B5EF4-FFF2-40B4-BE49-F238E27FC236}">
                <a16:creationId xmlns:a16="http://schemas.microsoft.com/office/drawing/2014/main" id="{E6986934-5663-9092-3862-0BB70E187DCA}"/>
              </a:ext>
            </a:extLst>
          </p:cNvPr>
          <p:cNvGrpSpPr/>
          <p:nvPr/>
        </p:nvGrpSpPr>
        <p:grpSpPr>
          <a:xfrm>
            <a:off x="3619280" y="2122439"/>
            <a:ext cx="6188956" cy="2061851"/>
            <a:chOff x="478172" y="1921164"/>
            <a:chExt cx="8389084" cy="3117583"/>
          </a:xfrm>
        </p:grpSpPr>
        <p:sp>
          <p:nvSpPr>
            <p:cNvPr id="38" name="Rechthoek 37">
              <a:extLst>
                <a:ext uri="{FF2B5EF4-FFF2-40B4-BE49-F238E27FC236}">
                  <a16:creationId xmlns:a16="http://schemas.microsoft.com/office/drawing/2014/main" id="{5378AF14-F756-9CEB-A0FC-12EE8A328FD8}"/>
                </a:ext>
              </a:extLst>
            </p:cNvPr>
            <p:cNvSpPr/>
            <p:nvPr/>
          </p:nvSpPr>
          <p:spPr>
            <a:xfrm>
              <a:off x="5377617" y="3211067"/>
              <a:ext cx="584606" cy="1329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39" name="Rechte verbindingslijn 38">
              <a:extLst>
                <a:ext uri="{FF2B5EF4-FFF2-40B4-BE49-F238E27FC236}">
                  <a16:creationId xmlns:a16="http://schemas.microsoft.com/office/drawing/2014/main" id="{CFFE75BD-5AAD-7A9A-0F7A-401CE228AA8F}"/>
                </a:ext>
              </a:extLst>
            </p:cNvPr>
            <p:cNvCxnSpPr/>
            <p:nvPr/>
          </p:nvCxnSpPr>
          <p:spPr>
            <a:xfrm flipH="1">
              <a:off x="5855599" y="3277533"/>
              <a:ext cx="7809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D62845F5-7DFE-1A6F-78D0-D49A75CBEA4F}"/>
                </a:ext>
              </a:extLst>
            </p:cNvPr>
            <p:cNvSpPr/>
            <p:nvPr/>
          </p:nvSpPr>
          <p:spPr>
            <a:xfrm>
              <a:off x="5417203" y="3232445"/>
              <a:ext cx="580408" cy="1195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41" name="Groep 40">
              <a:extLst>
                <a:ext uri="{FF2B5EF4-FFF2-40B4-BE49-F238E27FC236}">
                  <a16:creationId xmlns:a16="http://schemas.microsoft.com/office/drawing/2014/main" id="{0B3B83A4-4E52-4402-5789-4DA6FEC6B24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853067" y="2077200"/>
              <a:ext cx="1641139" cy="2567952"/>
              <a:chOff x="1810851" y="1122598"/>
              <a:chExt cx="2250402" cy="3521289"/>
            </a:xfrm>
            <a:solidFill>
              <a:schemeClr val="bg1"/>
            </a:solidFill>
          </p:grpSpPr>
          <p:pic>
            <p:nvPicPr>
              <p:cNvPr id="55" name="Afbeelding 54">
                <a:extLst>
                  <a:ext uri="{FF2B5EF4-FFF2-40B4-BE49-F238E27FC236}">
                    <a16:creationId xmlns:a16="http://schemas.microsoft.com/office/drawing/2014/main" id="{F472C7E3-0201-BEA1-A9E1-D8BDFD81251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936" t="39760" r="21185" b="40121"/>
              <a:stretch/>
            </p:blipFill>
            <p:spPr>
              <a:xfrm>
                <a:off x="1878226" y="2529017"/>
                <a:ext cx="2183027" cy="708454"/>
              </a:xfrm>
              <a:prstGeom prst="rect">
                <a:avLst/>
              </a:prstGeom>
              <a:grpFill/>
            </p:spPr>
          </p:pic>
          <p:grpSp>
            <p:nvGrpSpPr>
              <p:cNvPr id="56" name="Groep 55">
                <a:extLst>
                  <a:ext uri="{FF2B5EF4-FFF2-40B4-BE49-F238E27FC236}">
                    <a16:creationId xmlns:a16="http://schemas.microsoft.com/office/drawing/2014/main" id="{2898A3D3-4947-B3C9-C956-027E10A75F62}"/>
                  </a:ext>
                </a:extLst>
              </p:cNvPr>
              <p:cNvGrpSpPr/>
              <p:nvPr/>
            </p:nvGrpSpPr>
            <p:grpSpPr>
              <a:xfrm>
                <a:off x="3274610" y="1122598"/>
                <a:ext cx="769210" cy="3521289"/>
                <a:chOff x="3296307" y="1122599"/>
                <a:chExt cx="769210" cy="3521289"/>
              </a:xfrm>
              <a:grpFill/>
            </p:grpSpPr>
            <p:pic>
              <p:nvPicPr>
                <p:cNvPr id="63" name="Afbeelding 62">
                  <a:extLst>
                    <a:ext uri="{FF2B5EF4-FFF2-40B4-BE49-F238E27FC236}">
                      <a16:creationId xmlns:a16="http://schemas.microsoft.com/office/drawing/2014/main" id="{0BACEDA2-D202-AECE-A69B-976587BAF4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1794"/>
                <a:stretch/>
              </p:blipFill>
              <p:spPr>
                <a:xfrm>
                  <a:off x="3296307" y="1122599"/>
                  <a:ext cx="686688" cy="3521289"/>
                </a:xfrm>
                <a:prstGeom prst="rect">
                  <a:avLst/>
                </a:prstGeom>
                <a:noFill/>
              </p:spPr>
            </p:pic>
            <p:sp>
              <p:nvSpPr>
                <p:cNvPr id="64" name="Rechthoek 63">
                  <a:extLst>
                    <a:ext uri="{FF2B5EF4-FFF2-40B4-BE49-F238E27FC236}">
                      <a16:creationId xmlns:a16="http://schemas.microsoft.com/office/drawing/2014/main" id="{DD690303-5223-321E-92EE-FC91B5B60F2C}"/>
                    </a:ext>
                  </a:extLst>
                </p:cNvPr>
                <p:cNvSpPr/>
                <p:nvPr/>
              </p:nvSpPr>
              <p:spPr>
                <a:xfrm>
                  <a:off x="3941950" y="2049042"/>
                  <a:ext cx="123567" cy="14828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65" name="Rechthoek 64">
                  <a:extLst>
                    <a:ext uri="{FF2B5EF4-FFF2-40B4-BE49-F238E27FC236}">
                      <a16:creationId xmlns:a16="http://schemas.microsoft.com/office/drawing/2014/main" id="{1050E8BA-BAD9-FDB2-A38F-0C3E544BA41F}"/>
                    </a:ext>
                  </a:extLst>
                </p:cNvPr>
                <p:cNvSpPr/>
                <p:nvPr/>
              </p:nvSpPr>
              <p:spPr>
                <a:xfrm>
                  <a:off x="3900689" y="3607082"/>
                  <a:ext cx="123567" cy="14828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cxnSp>
              <p:nvCxnSpPr>
                <p:cNvPr id="66" name="Rechte verbindingslijn 65">
                  <a:extLst>
                    <a:ext uri="{FF2B5EF4-FFF2-40B4-BE49-F238E27FC236}">
                      <a16:creationId xmlns:a16="http://schemas.microsoft.com/office/drawing/2014/main" id="{B1006BC7-DEC9-AC30-3665-CF2C2B501DDD}"/>
                    </a:ext>
                  </a:extLst>
                </p:cNvPr>
                <p:cNvCxnSpPr/>
                <p:nvPr/>
              </p:nvCxnSpPr>
              <p:spPr>
                <a:xfrm>
                  <a:off x="3731741" y="2049042"/>
                  <a:ext cx="0" cy="405834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Rechte verbindingslijn 66">
                  <a:extLst>
                    <a:ext uri="{FF2B5EF4-FFF2-40B4-BE49-F238E27FC236}">
                      <a16:creationId xmlns:a16="http://schemas.microsoft.com/office/drawing/2014/main" id="{66D0AA3F-0335-387E-E1EF-142B27813600}"/>
                    </a:ext>
                  </a:extLst>
                </p:cNvPr>
                <p:cNvCxnSpPr/>
                <p:nvPr/>
              </p:nvCxnSpPr>
              <p:spPr>
                <a:xfrm>
                  <a:off x="3731741" y="3336324"/>
                  <a:ext cx="0" cy="419039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Groep 56">
                <a:extLst>
                  <a:ext uri="{FF2B5EF4-FFF2-40B4-BE49-F238E27FC236}">
                    <a16:creationId xmlns:a16="http://schemas.microsoft.com/office/drawing/2014/main" id="{E4E28830-383F-34FE-7360-E705E095B832}"/>
                  </a:ext>
                </a:extLst>
              </p:cNvPr>
              <p:cNvGrpSpPr/>
              <p:nvPr/>
            </p:nvGrpSpPr>
            <p:grpSpPr>
              <a:xfrm>
                <a:off x="1810851" y="1122598"/>
                <a:ext cx="769210" cy="3521289"/>
                <a:chOff x="3296307" y="1122599"/>
                <a:chExt cx="769210" cy="3521289"/>
              </a:xfrm>
              <a:grpFill/>
            </p:grpSpPr>
            <p:pic>
              <p:nvPicPr>
                <p:cNvPr id="58" name="Afbeelding 57">
                  <a:extLst>
                    <a:ext uri="{FF2B5EF4-FFF2-40B4-BE49-F238E27FC236}">
                      <a16:creationId xmlns:a16="http://schemas.microsoft.com/office/drawing/2014/main" id="{B0821D81-C0B2-DDE7-D596-DA8D85E860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1794"/>
                <a:stretch/>
              </p:blipFill>
              <p:spPr>
                <a:xfrm>
                  <a:off x="3296307" y="1122599"/>
                  <a:ext cx="686688" cy="3521289"/>
                </a:xfrm>
                <a:prstGeom prst="rect">
                  <a:avLst/>
                </a:prstGeom>
                <a:noFill/>
              </p:spPr>
            </p:pic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3B26FC8D-A3E7-5589-0481-51339836FBBA}"/>
                    </a:ext>
                  </a:extLst>
                </p:cNvPr>
                <p:cNvSpPr/>
                <p:nvPr/>
              </p:nvSpPr>
              <p:spPr>
                <a:xfrm>
                  <a:off x="3941950" y="2049042"/>
                  <a:ext cx="123567" cy="14828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60" name="Rechthoek 59">
                  <a:extLst>
                    <a:ext uri="{FF2B5EF4-FFF2-40B4-BE49-F238E27FC236}">
                      <a16:creationId xmlns:a16="http://schemas.microsoft.com/office/drawing/2014/main" id="{06D3AF6A-85B4-809D-379A-4674D0B70713}"/>
                    </a:ext>
                  </a:extLst>
                </p:cNvPr>
                <p:cNvSpPr/>
                <p:nvPr/>
              </p:nvSpPr>
              <p:spPr>
                <a:xfrm>
                  <a:off x="3900689" y="3607082"/>
                  <a:ext cx="123567" cy="14828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cxnSp>
              <p:nvCxnSpPr>
                <p:cNvPr id="61" name="Rechte verbindingslijn 60">
                  <a:extLst>
                    <a:ext uri="{FF2B5EF4-FFF2-40B4-BE49-F238E27FC236}">
                      <a16:creationId xmlns:a16="http://schemas.microsoft.com/office/drawing/2014/main" id="{2F228F6A-EAA1-BDE0-B097-FAD24530201D}"/>
                    </a:ext>
                  </a:extLst>
                </p:cNvPr>
                <p:cNvCxnSpPr/>
                <p:nvPr/>
              </p:nvCxnSpPr>
              <p:spPr>
                <a:xfrm>
                  <a:off x="3731741" y="2049042"/>
                  <a:ext cx="0" cy="405834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Rechte verbindingslijn 61">
                  <a:extLst>
                    <a:ext uri="{FF2B5EF4-FFF2-40B4-BE49-F238E27FC236}">
                      <a16:creationId xmlns:a16="http://schemas.microsoft.com/office/drawing/2014/main" id="{4006855E-CF44-A9CB-6A5D-125CABFA58DF}"/>
                    </a:ext>
                  </a:extLst>
                </p:cNvPr>
                <p:cNvCxnSpPr/>
                <p:nvPr/>
              </p:nvCxnSpPr>
              <p:spPr>
                <a:xfrm>
                  <a:off x="3731741" y="3336324"/>
                  <a:ext cx="0" cy="419039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2" name="Rechthoek 41">
              <a:extLst>
                <a:ext uri="{FF2B5EF4-FFF2-40B4-BE49-F238E27FC236}">
                  <a16:creationId xmlns:a16="http://schemas.microsoft.com/office/drawing/2014/main" id="{364772AD-92BE-432A-CEF0-92CC2AA3D650}"/>
                </a:ext>
              </a:extLst>
            </p:cNvPr>
            <p:cNvSpPr/>
            <p:nvPr/>
          </p:nvSpPr>
          <p:spPr>
            <a:xfrm>
              <a:off x="5378406" y="3194494"/>
              <a:ext cx="584606" cy="1329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F2FB98A2-B255-2FB3-714D-5EB3C3C2FC92}"/>
                </a:ext>
              </a:extLst>
            </p:cNvPr>
            <p:cNvCxnSpPr/>
            <p:nvPr/>
          </p:nvCxnSpPr>
          <p:spPr>
            <a:xfrm flipH="1">
              <a:off x="5856388" y="3260960"/>
              <a:ext cx="7809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471C35AD-A5C0-DDFF-7930-923552F623F4}"/>
                </a:ext>
              </a:extLst>
            </p:cNvPr>
            <p:cNvCxnSpPr/>
            <p:nvPr/>
          </p:nvCxnSpPr>
          <p:spPr>
            <a:xfrm flipH="1">
              <a:off x="5460388" y="3260960"/>
              <a:ext cx="7809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hthoek 44">
              <a:extLst>
                <a:ext uri="{FF2B5EF4-FFF2-40B4-BE49-F238E27FC236}">
                  <a16:creationId xmlns:a16="http://schemas.microsoft.com/office/drawing/2014/main" id="{60E0B48C-5340-C066-651E-A314DA778034}"/>
                </a:ext>
              </a:extLst>
            </p:cNvPr>
            <p:cNvSpPr/>
            <p:nvPr/>
          </p:nvSpPr>
          <p:spPr>
            <a:xfrm>
              <a:off x="5392461" y="3207896"/>
              <a:ext cx="580408" cy="1195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" name="Tekstvak 45">
              <a:extLst>
                <a:ext uri="{FF2B5EF4-FFF2-40B4-BE49-F238E27FC236}">
                  <a16:creationId xmlns:a16="http://schemas.microsoft.com/office/drawing/2014/main" id="{F85BCCF1-D812-DE6F-263B-A039876EE553}"/>
                </a:ext>
              </a:extLst>
            </p:cNvPr>
            <p:cNvSpPr txBox="1"/>
            <p:nvPr/>
          </p:nvSpPr>
          <p:spPr>
            <a:xfrm>
              <a:off x="6786467" y="4145228"/>
              <a:ext cx="504202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l-NL" sz="4400" dirty="0"/>
                <a:t>n</a:t>
              </a:r>
            </a:p>
          </p:txBody>
        </p:sp>
        <p:sp>
          <p:nvSpPr>
            <p:cNvPr id="47" name="Rechthoek 46">
              <a:extLst>
                <a:ext uri="{FF2B5EF4-FFF2-40B4-BE49-F238E27FC236}">
                  <a16:creationId xmlns:a16="http://schemas.microsoft.com/office/drawing/2014/main" id="{4FF6EC06-7E72-B243-1991-EE65752D7528}"/>
                </a:ext>
              </a:extLst>
            </p:cNvPr>
            <p:cNvSpPr/>
            <p:nvPr/>
          </p:nvSpPr>
          <p:spPr>
            <a:xfrm>
              <a:off x="478172" y="1921164"/>
              <a:ext cx="8183569" cy="7880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8" name="Rechthoek 47">
              <a:extLst>
                <a:ext uri="{FF2B5EF4-FFF2-40B4-BE49-F238E27FC236}">
                  <a16:creationId xmlns:a16="http://schemas.microsoft.com/office/drawing/2014/main" id="{C59479DD-7811-B3FF-7E15-D1344AC1E62D}"/>
                </a:ext>
              </a:extLst>
            </p:cNvPr>
            <p:cNvSpPr/>
            <p:nvPr/>
          </p:nvSpPr>
          <p:spPr>
            <a:xfrm>
              <a:off x="683686" y="4034261"/>
              <a:ext cx="8183570" cy="10044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9" name="Vierkante haak links 48">
              <a:extLst>
                <a:ext uri="{FF2B5EF4-FFF2-40B4-BE49-F238E27FC236}">
                  <a16:creationId xmlns:a16="http://schemas.microsoft.com/office/drawing/2014/main" id="{F5AE07D2-AC6C-68A7-DA89-4AFEEF054F6A}"/>
                </a:ext>
              </a:extLst>
            </p:cNvPr>
            <p:cNvSpPr/>
            <p:nvPr/>
          </p:nvSpPr>
          <p:spPr>
            <a:xfrm>
              <a:off x="4674033" y="2571523"/>
              <a:ext cx="254559" cy="1573706"/>
            </a:xfrm>
            <a:prstGeom prst="leftBracke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" name="Vierkante haak links 49">
              <a:extLst>
                <a:ext uri="{FF2B5EF4-FFF2-40B4-BE49-F238E27FC236}">
                  <a16:creationId xmlns:a16="http://schemas.microsoft.com/office/drawing/2014/main" id="{21653F4E-42ED-3CF4-6455-8525972364E8}"/>
                </a:ext>
              </a:extLst>
            </p:cNvPr>
            <p:cNvSpPr/>
            <p:nvPr/>
          </p:nvSpPr>
          <p:spPr>
            <a:xfrm flipH="1">
              <a:off x="6447901" y="2571522"/>
              <a:ext cx="328102" cy="1573706"/>
            </a:xfrm>
            <a:prstGeom prst="leftBracket">
              <a:avLst>
                <a:gd name="adj" fmla="val 11585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1" name="Tekstvak 50">
              <a:extLst>
                <a:ext uri="{FF2B5EF4-FFF2-40B4-BE49-F238E27FC236}">
                  <a16:creationId xmlns:a16="http://schemas.microsoft.com/office/drawing/2014/main" id="{5CC9FB63-8CE4-3E84-6D7B-B341E6C1E1F6}"/>
                </a:ext>
              </a:extLst>
            </p:cNvPr>
            <p:cNvSpPr txBox="1"/>
            <p:nvPr/>
          </p:nvSpPr>
          <p:spPr>
            <a:xfrm>
              <a:off x="6816557" y="3699975"/>
              <a:ext cx="504202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l-NL" sz="4400" dirty="0"/>
                <a:t>n</a:t>
              </a:r>
            </a:p>
          </p:txBody>
        </p:sp>
        <p:sp>
          <p:nvSpPr>
            <p:cNvPr id="52" name="Vrije vorm 1">
              <a:extLst>
                <a:ext uri="{FF2B5EF4-FFF2-40B4-BE49-F238E27FC236}">
                  <a16:creationId xmlns:a16="http://schemas.microsoft.com/office/drawing/2014/main" id="{5F73359E-B53C-0963-45AF-4FB5A470C744}"/>
                </a:ext>
              </a:extLst>
            </p:cNvPr>
            <p:cNvSpPr/>
            <p:nvPr/>
          </p:nvSpPr>
          <p:spPr>
            <a:xfrm>
              <a:off x="4277612" y="3335401"/>
              <a:ext cx="590678" cy="132703"/>
            </a:xfrm>
            <a:custGeom>
              <a:avLst/>
              <a:gdLst>
                <a:gd name="connsiteX0" fmla="*/ 0 w 864066"/>
                <a:gd name="connsiteY0" fmla="*/ 0 h 313473"/>
                <a:gd name="connsiteX1" fmla="*/ 125835 w 864066"/>
                <a:gd name="connsiteY1" fmla="*/ 243280 h 313473"/>
                <a:gd name="connsiteX2" fmla="*/ 293615 w 864066"/>
                <a:gd name="connsiteY2" fmla="*/ 302003 h 313473"/>
                <a:gd name="connsiteX3" fmla="*/ 461395 w 864066"/>
                <a:gd name="connsiteY3" fmla="*/ 50334 h 313473"/>
                <a:gd name="connsiteX4" fmla="*/ 637563 w 864066"/>
                <a:gd name="connsiteY4" fmla="*/ 243280 h 313473"/>
                <a:gd name="connsiteX5" fmla="*/ 830510 w 864066"/>
                <a:gd name="connsiteY5" fmla="*/ 167780 h 313473"/>
                <a:gd name="connsiteX6" fmla="*/ 838899 w 864066"/>
                <a:gd name="connsiteY6" fmla="*/ 151002 h 313473"/>
                <a:gd name="connsiteX7" fmla="*/ 838899 w 864066"/>
                <a:gd name="connsiteY7" fmla="*/ 151002 h 313473"/>
                <a:gd name="connsiteX8" fmla="*/ 864066 w 864066"/>
                <a:gd name="connsiteY8" fmla="*/ 159391 h 313473"/>
                <a:gd name="connsiteX9" fmla="*/ 864066 w 864066"/>
                <a:gd name="connsiteY9" fmla="*/ 159391 h 31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066" h="313473">
                  <a:moveTo>
                    <a:pt x="0" y="0"/>
                  </a:moveTo>
                  <a:cubicBezTo>
                    <a:pt x="38449" y="96473"/>
                    <a:pt x="76899" y="192946"/>
                    <a:pt x="125835" y="243280"/>
                  </a:cubicBezTo>
                  <a:cubicBezTo>
                    <a:pt x="174771" y="293614"/>
                    <a:pt x="237688" y="334161"/>
                    <a:pt x="293615" y="302003"/>
                  </a:cubicBezTo>
                  <a:cubicBezTo>
                    <a:pt x="349542" y="269845"/>
                    <a:pt x="404070" y="60121"/>
                    <a:pt x="461395" y="50334"/>
                  </a:cubicBezTo>
                  <a:cubicBezTo>
                    <a:pt x="518720" y="40547"/>
                    <a:pt x="576044" y="223706"/>
                    <a:pt x="637563" y="243280"/>
                  </a:cubicBezTo>
                  <a:cubicBezTo>
                    <a:pt x="699082" y="262854"/>
                    <a:pt x="796954" y="183160"/>
                    <a:pt x="830510" y="167780"/>
                  </a:cubicBezTo>
                  <a:cubicBezTo>
                    <a:pt x="864066" y="152400"/>
                    <a:pt x="838899" y="151002"/>
                    <a:pt x="838899" y="151002"/>
                  </a:cubicBezTo>
                  <a:lnTo>
                    <a:pt x="838899" y="151002"/>
                  </a:lnTo>
                  <a:lnTo>
                    <a:pt x="864066" y="159391"/>
                  </a:lnTo>
                  <a:lnTo>
                    <a:pt x="864066" y="159391"/>
                  </a:lnTo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" name="Vrije vorm 87">
              <a:extLst>
                <a:ext uri="{FF2B5EF4-FFF2-40B4-BE49-F238E27FC236}">
                  <a16:creationId xmlns:a16="http://schemas.microsoft.com/office/drawing/2014/main" id="{3BFFD9D5-4CA3-087A-50CB-6BD77F356DE7}"/>
                </a:ext>
              </a:extLst>
            </p:cNvPr>
            <p:cNvSpPr/>
            <p:nvPr/>
          </p:nvSpPr>
          <p:spPr>
            <a:xfrm rot="10800000" flipV="1">
              <a:off x="6524023" y="3335401"/>
              <a:ext cx="600624" cy="132703"/>
            </a:xfrm>
            <a:custGeom>
              <a:avLst/>
              <a:gdLst>
                <a:gd name="connsiteX0" fmla="*/ 0 w 864066"/>
                <a:gd name="connsiteY0" fmla="*/ 0 h 313473"/>
                <a:gd name="connsiteX1" fmla="*/ 125835 w 864066"/>
                <a:gd name="connsiteY1" fmla="*/ 243280 h 313473"/>
                <a:gd name="connsiteX2" fmla="*/ 293615 w 864066"/>
                <a:gd name="connsiteY2" fmla="*/ 302003 h 313473"/>
                <a:gd name="connsiteX3" fmla="*/ 461395 w 864066"/>
                <a:gd name="connsiteY3" fmla="*/ 50334 h 313473"/>
                <a:gd name="connsiteX4" fmla="*/ 637563 w 864066"/>
                <a:gd name="connsiteY4" fmla="*/ 243280 h 313473"/>
                <a:gd name="connsiteX5" fmla="*/ 830510 w 864066"/>
                <a:gd name="connsiteY5" fmla="*/ 167780 h 313473"/>
                <a:gd name="connsiteX6" fmla="*/ 838899 w 864066"/>
                <a:gd name="connsiteY6" fmla="*/ 151002 h 313473"/>
                <a:gd name="connsiteX7" fmla="*/ 838899 w 864066"/>
                <a:gd name="connsiteY7" fmla="*/ 151002 h 313473"/>
                <a:gd name="connsiteX8" fmla="*/ 864066 w 864066"/>
                <a:gd name="connsiteY8" fmla="*/ 159391 h 313473"/>
                <a:gd name="connsiteX9" fmla="*/ 864066 w 864066"/>
                <a:gd name="connsiteY9" fmla="*/ 159391 h 31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066" h="313473">
                  <a:moveTo>
                    <a:pt x="0" y="0"/>
                  </a:moveTo>
                  <a:cubicBezTo>
                    <a:pt x="38449" y="96473"/>
                    <a:pt x="76899" y="192946"/>
                    <a:pt x="125835" y="243280"/>
                  </a:cubicBezTo>
                  <a:cubicBezTo>
                    <a:pt x="174771" y="293614"/>
                    <a:pt x="237688" y="334161"/>
                    <a:pt x="293615" y="302003"/>
                  </a:cubicBezTo>
                  <a:cubicBezTo>
                    <a:pt x="349542" y="269845"/>
                    <a:pt x="404070" y="60121"/>
                    <a:pt x="461395" y="50334"/>
                  </a:cubicBezTo>
                  <a:cubicBezTo>
                    <a:pt x="518720" y="40547"/>
                    <a:pt x="576044" y="223706"/>
                    <a:pt x="637563" y="243280"/>
                  </a:cubicBezTo>
                  <a:cubicBezTo>
                    <a:pt x="699082" y="262854"/>
                    <a:pt x="796954" y="183160"/>
                    <a:pt x="830510" y="167780"/>
                  </a:cubicBezTo>
                  <a:cubicBezTo>
                    <a:pt x="864066" y="152400"/>
                    <a:pt x="838899" y="151002"/>
                    <a:pt x="838899" y="151002"/>
                  </a:cubicBezTo>
                  <a:lnTo>
                    <a:pt x="838899" y="151002"/>
                  </a:lnTo>
                  <a:lnTo>
                    <a:pt x="864066" y="159391"/>
                  </a:lnTo>
                  <a:lnTo>
                    <a:pt x="864066" y="159391"/>
                  </a:lnTo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4" name="Rechthoek 53">
              <a:extLst>
                <a:ext uri="{FF2B5EF4-FFF2-40B4-BE49-F238E27FC236}">
                  <a16:creationId xmlns:a16="http://schemas.microsoft.com/office/drawing/2014/main" id="{2A469AED-3B33-5833-1C8C-3A7954F8F61E}"/>
                </a:ext>
              </a:extLst>
            </p:cNvPr>
            <p:cNvSpPr/>
            <p:nvPr/>
          </p:nvSpPr>
          <p:spPr>
            <a:xfrm rot="19360423">
              <a:off x="4807650" y="2986215"/>
              <a:ext cx="190557" cy="1948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68" name="Tekstvak 67">
            <a:extLst>
              <a:ext uri="{FF2B5EF4-FFF2-40B4-BE49-F238E27FC236}">
                <a16:creationId xmlns:a16="http://schemas.microsoft.com/office/drawing/2014/main" id="{BDBB2243-F4F4-3142-F74E-7F31B6F13974}"/>
              </a:ext>
            </a:extLst>
          </p:cNvPr>
          <p:cNvSpPr txBox="1"/>
          <p:nvPr/>
        </p:nvSpPr>
        <p:spPr>
          <a:xfrm>
            <a:off x="6204246" y="1584699"/>
            <a:ext cx="2756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err="1">
                <a:solidFill>
                  <a:srgbClr val="FF0000"/>
                </a:solidFill>
              </a:rPr>
              <a:t>polyetheenmolecuul</a:t>
            </a:r>
            <a:endParaRPr lang="nl-NL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13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64EAD57F-FB07-4BA0-8C5A-FB5E13B0C767}"/>
              </a:ext>
            </a:extLst>
          </p:cNvPr>
          <p:cNvSpPr txBox="1"/>
          <p:nvPr/>
        </p:nvSpPr>
        <p:spPr>
          <a:xfrm>
            <a:off x="177800" y="203200"/>
            <a:ext cx="911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</a:rPr>
              <a:t>Polymeren</a:t>
            </a:r>
            <a:r>
              <a:rPr lang="nl-NL" sz="3200" b="1" dirty="0">
                <a:solidFill>
                  <a:srgbClr val="FF0000"/>
                </a:solidFill>
              </a:rPr>
              <a:t> </a:t>
            </a:r>
            <a:r>
              <a:rPr lang="nl-NL" sz="3200" dirty="0">
                <a:solidFill>
                  <a:srgbClr val="FF0000"/>
                </a:solidFill>
              </a:rPr>
              <a:t>Thermoharder</a:t>
            </a:r>
          </a:p>
        </p:txBody>
      </p:sp>
    </p:spTree>
    <p:extLst>
      <p:ext uri="{BB962C8B-B14F-4D97-AF65-F5344CB8AC3E}">
        <p14:creationId xmlns:p14="http://schemas.microsoft.com/office/powerpoint/2010/main" val="3348848094"/>
      </p:ext>
    </p:extLst>
  </p:cSld>
  <p:clrMapOvr>
    <a:masterClrMapping/>
  </p:clrMapOvr>
  <p:transition spd="slow"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64EAD57F-FB07-4BA0-8C5A-FB5E13B0C767}"/>
              </a:ext>
            </a:extLst>
          </p:cNvPr>
          <p:cNvSpPr txBox="1"/>
          <p:nvPr/>
        </p:nvSpPr>
        <p:spPr>
          <a:xfrm>
            <a:off x="177800" y="203200"/>
            <a:ext cx="911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</a:rPr>
              <a:t>Polymeren</a:t>
            </a:r>
            <a:r>
              <a:rPr lang="nl-NL" sz="3200" b="1" dirty="0">
                <a:solidFill>
                  <a:srgbClr val="FF0000"/>
                </a:solidFill>
              </a:rPr>
              <a:t> </a:t>
            </a:r>
            <a:r>
              <a:rPr lang="nl-NL" sz="3200" dirty="0"/>
              <a:t>Thermoharder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E098CE9-417F-40C2-71BE-CDAEE08B2E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22" b="6032"/>
          <a:stretch/>
        </p:blipFill>
        <p:spPr>
          <a:xfrm>
            <a:off x="538359" y="3429000"/>
            <a:ext cx="3865199" cy="302387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61815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64EAD57F-FB07-4BA0-8C5A-FB5E13B0C767}"/>
              </a:ext>
            </a:extLst>
          </p:cNvPr>
          <p:cNvSpPr txBox="1"/>
          <p:nvPr/>
        </p:nvSpPr>
        <p:spPr>
          <a:xfrm>
            <a:off x="177800" y="203200"/>
            <a:ext cx="911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</a:rPr>
              <a:t>Polymeren</a:t>
            </a:r>
            <a:r>
              <a:rPr lang="nl-NL" sz="3200" b="1" dirty="0">
                <a:solidFill>
                  <a:srgbClr val="FF0000"/>
                </a:solidFill>
              </a:rPr>
              <a:t> </a:t>
            </a:r>
            <a:r>
              <a:rPr lang="nl-NL" sz="3200" dirty="0"/>
              <a:t>Thermoharder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4D5D2D2-4BE0-C5A3-7F62-830C02EB3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7724" y="3429000"/>
            <a:ext cx="3657917" cy="302387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71D6697A-1F47-B3C7-ADFC-E8E59C9A689C}"/>
              </a:ext>
            </a:extLst>
          </p:cNvPr>
          <p:cNvSpPr txBox="1"/>
          <p:nvPr/>
        </p:nvSpPr>
        <p:spPr>
          <a:xfrm>
            <a:off x="439947" y="3001992"/>
            <a:ext cx="6999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                         </a:t>
            </a:r>
            <a:r>
              <a:rPr lang="nl-NL" dirty="0">
                <a:solidFill>
                  <a:srgbClr val="FF0000"/>
                </a:solidFill>
              </a:rPr>
              <a:t>thermoharder                                                          thermoplast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E098CE9-417F-40C2-71BE-CDAEE08B2E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22" b="6032"/>
          <a:stretch/>
        </p:blipFill>
        <p:spPr>
          <a:xfrm>
            <a:off x="538359" y="3429000"/>
            <a:ext cx="3865199" cy="302387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88831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199476" y="251809"/>
            <a:ext cx="9118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omeren:</a:t>
            </a:r>
          </a:p>
          <a:p>
            <a:r>
              <a:rPr lang="nl-NL" sz="4000" dirty="0">
                <a:solidFill>
                  <a:schemeClr val="bg1"/>
                </a:solidFill>
              </a:rPr>
              <a:t>mon</a:t>
            </a:r>
          </a:p>
          <a:p>
            <a:endParaRPr lang="nl-NL" sz="3200" dirty="0"/>
          </a:p>
          <a:p>
            <a:r>
              <a:rPr lang="nl-NL" sz="3200" dirty="0"/>
              <a:t>                                     </a:t>
            </a:r>
            <a:r>
              <a:rPr lang="nl-NL" sz="3200" dirty="0">
                <a:solidFill>
                  <a:schemeClr val="bg1"/>
                </a:solidFill>
              </a:rPr>
              <a:t>+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sz="800" dirty="0">
                <a:solidFill>
                  <a:schemeClr val="bg1"/>
                </a:solidFill>
              </a:rPr>
              <a:t> </a:t>
            </a:r>
            <a:r>
              <a:rPr lang="nl-NL" sz="3200" dirty="0">
                <a:solidFill>
                  <a:schemeClr val="bg1"/>
                </a:solidFill>
              </a:rPr>
              <a:t>3</a:t>
            </a:r>
            <a:r>
              <a:rPr lang="nl-NL" sz="1600" dirty="0">
                <a:solidFill>
                  <a:schemeClr val="bg1"/>
                </a:solidFill>
              </a:rPr>
              <a:t> </a:t>
            </a:r>
            <a:r>
              <a:rPr lang="nl-NL" sz="3200" dirty="0"/>
              <a:t>Cl         Cl           </a:t>
            </a:r>
            <a:r>
              <a:rPr lang="nl-NL" sz="3200" dirty="0">
                <a:solidFill>
                  <a:srgbClr val="FF0000"/>
                </a:solidFill>
              </a:rPr>
              <a:t>monomeren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B2185D9D-2C6D-4361-BA54-3B7D2F29BB9B}"/>
              </a:ext>
            </a:extLst>
          </p:cNvPr>
          <p:cNvSpPr txBox="1"/>
          <p:nvPr/>
        </p:nvSpPr>
        <p:spPr>
          <a:xfrm>
            <a:off x="177800" y="203200"/>
            <a:ext cx="911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</a:rPr>
              <a:t>Polymeren </a:t>
            </a:r>
            <a:r>
              <a:rPr lang="nl-NL" sz="3200" dirty="0"/>
              <a:t>Thermoharder</a:t>
            </a:r>
          </a:p>
        </p:txBody>
      </p:sp>
      <p:grpSp>
        <p:nvGrpSpPr>
          <p:cNvPr id="3" name="Groep 2"/>
          <p:cNvGrpSpPr/>
          <p:nvPr/>
        </p:nvGrpSpPr>
        <p:grpSpPr>
          <a:xfrm>
            <a:off x="1296737" y="1339154"/>
            <a:ext cx="4333117" cy="965963"/>
            <a:chOff x="1216401" y="1350891"/>
            <a:chExt cx="4333117" cy="965963"/>
          </a:xfrm>
        </p:grpSpPr>
        <p:grpSp>
          <p:nvGrpSpPr>
            <p:cNvPr id="6" name="Groep 5"/>
            <p:cNvGrpSpPr/>
            <p:nvPr/>
          </p:nvGrpSpPr>
          <p:grpSpPr>
            <a:xfrm>
              <a:off x="1216401" y="1388805"/>
              <a:ext cx="1707162" cy="388828"/>
              <a:chOff x="1191234" y="3024659"/>
              <a:chExt cx="1707162" cy="388828"/>
            </a:xfrm>
          </p:grpSpPr>
          <p:sp>
            <p:nvSpPr>
              <p:cNvPr id="7" name="Rechthoek 6"/>
              <p:cNvSpPr/>
              <p:nvPr/>
            </p:nvSpPr>
            <p:spPr>
              <a:xfrm>
                <a:off x="1191234" y="3036814"/>
                <a:ext cx="587230" cy="3221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" name="Rechthoek 8"/>
              <p:cNvSpPr/>
              <p:nvPr/>
            </p:nvSpPr>
            <p:spPr>
              <a:xfrm>
                <a:off x="2118217" y="3056533"/>
                <a:ext cx="780179" cy="35695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" name="Rechthoek 9"/>
              <p:cNvSpPr/>
              <p:nvPr/>
            </p:nvSpPr>
            <p:spPr>
              <a:xfrm>
                <a:off x="1191234" y="3024659"/>
                <a:ext cx="674543" cy="36897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8" name="Groep 17"/>
            <p:cNvGrpSpPr/>
            <p:nvPr/>
          </p:nvGrpSpPr>
          <p:grpSpPr>
            <a:xfrm>
              <a:off x="4175687" y="1350891"/>
              <a:ext cx="1373831" cy="965963"/>
              <a:chOff x="4199269" y="2958196"/>
              <a:chExt cx="1373831" cy="965963"/>
            </a:xfrm>
          </p:grpSpPr>
          <p:pic>
            <p:nvPicPr>
              <p:cNvPr id="20" name="Afbeelding 1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428" t="39456" r="13101" b="41282"/>
              <a:stretch/>
            </p:blipFill>
            <p:spPr>
              <a:xfrm flipV="1">
                <a:off x="4515246" y="3636842"/>
                <a:ext cx="746620" cy="287317"/>
              </a:xfrm>
              <a:prstGeom prst="rect">
                <a:avLst/>
              </a:prstGeom>
            </p:spPr>
          </p:pic>
          <p:pic>
            <p:nvPicPr>
              <p:cNvPr id="21" name="Afbeelding 2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9623"/>
              <a:stretch/>
            </p:blipFill>
            <p:spPr>
              <a:xfrm>
                <a:off x="4199269" y="2958196"/>
                <a:ext cx="1373831" cy="654342"/>
              </a:xfrm>
              <a:prstGeom prst="rect">
                <a:avLst/>
              </a:prstGeom>
            </p:spPr>
          </p:pic>
        </p:grpSp>
      </p:grpSp>
      <p:grpSp>
        <p:nvGrpSpPr>
          <p:cNvPr id="22" name="Groep 21">
            <a:extLst>
              <a:ext uri="{FF2B5EF4-FFF2-40B4-BE49-F238E27FC236}">
                <a16:creationId xmlns:a16="http://schemas.microsoft.com/office/drawing/2014/main" id="{21B144B1-6B58-41C2-A96A-3D286755261B}"/>
              </a:ext>
            </a:extLst>
          </p:cNvPr>
          <p:cNvGrpSpPr/>
          <p:nvPr/>
        </p:nvGrpSpPr>
        <p:grpSpPr>
          <a:xfrm>
            <a:off x="518651" y="1081797"/>
            <a:ext cx="3207396" cy="1378730"/>
            <a:chOff x="487957" y="2773820"/>
            <a:chExt cx="3207396" cy="1378730"/>
          </a:xfrm>
        </p:grpSpPr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4BEF039C-F05B-43A0-A947-5D1B8A4FA0BF}"/>
                </a:ext>
              </a:extLst>
            </p:cNvPr>
            <p:cNvSpPr/>
            <p:nvPr/>
          </p:nvSpPr>
          <p:spPr>
            <a:xfrm>
              <a:off x="1191234" y="3036814"/>
              <a:ext cx="587230" cy="3221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>
              <a:extLst>
                <a:ext uri="{FF2B5EF4-FFF2-40B4-BE49-F238E27FC236}">
                  <a16:creationId xmlns:a16="http://schemas.microsoft.com/office/drawing/2014/main" id="{68D9FC58-AD83-450F-82DA-D758517F48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4" t="25198"/>
            <a:stretch/>
          </p:blipFill>
          <p:spPr>
            <a:xfrm flipV="1">
              <a:off x="1048624" y="3036814"/>
              <a:ext cx="2206304" cy="1115736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FBE6B778-635C-4E52-B8F8-9E54E766356D}"/>
                </a:ext>
              </a:extLst>
            </p:cNvPr>
            <p:cNvSpPr/>
            <p:nvPr/>
          </p:nvSpPr>
          <p:spPr>
            <a:xfrm>
              <a:off x="2132858" y="3014577"/>
              <a:ext cx="780179" cy="3569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C3A9BB20-C0D4-497C-B10A-43CF773316DE}"/>
                </a:ext>
              </a:extLst>
            </p:cNvPr>
            <p:cNvSpPr/>
            <p:nvPr/>
          </p:nvSpPr>
          <p:spPr>
            <a:xfrm>
              <a:off x="1191234" y="3024659"/>
              <a:ext cx="674543" cy="3689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7" name="Afbeelding 26">
              <a:extLst>
                <a:ext uri="{FF2B5EF4-FFF2-40B4-BE49-F238E27FC236}">
                  <a16:creationId xmlns:a16="http://schemas.microsoft.com/office/drawing/2014/main" id="{3C5F9DC7-669C-470C-91F9-2ACC07F67A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70" r="60265" b="78177"/>
            <a:stretch/>
          </p:blipFill>
          <p:spPr>
            <a:xfrm rot="10800000" flipV="1">
              <a:off x="1694573" y="2773820"/>
              <a:ext cx="1006679" cy="282712"/>
            </a:xfrm>
            <a:prstGeom prst="rect">
              <a:avLst/>
            </a:prstGeom>
          </p:spPr>
        </p:pic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D2E2F3E1-3660-49F9-B3FE-1A63CC98A729}"/>
                </a:ext>
              </a:extLst>
            </p:cNvPr>
            <p:cNvSpPr/>
            <p:nvPr/>
          </p:nvSpPr>
          <p:spPr>
            <a:xfrm>
              <a:off x="2915174" y="3621954"/>
              <a:ext cx="780179" cy="3221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9" name="Afbeelding 28">
              <a:extLst>
                <a:ext uri="{FF2B5EF4-FFF2-40B4-BE49-F238E27FC236}">
                  <a16:creationId xmlns:a16="http://schemas.microsoft.com/office/drawing/2014/main" id="{600E1736-DFCA-4632-8AF9-7975B3C438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9" t="78460" r="55684" b="1293"/>
            <a:stretch/>
          </p:blipFill>
          <p:spPr>
            <a:xfrm flipV="1">
              <a:off x="2915174" y="3642096"/>
              <a:ext cx="570451" cy="302002"/>
            </a:xfrm>
            <a:prstGeom prst="rect">
              <a:avLst/>
            </a:prstGeom>
          </p:spPr>
        </p:pic>
        <p:pic>
          <p:nvPicPr>
            <p:cNvPr id="30" name="Afbeelding 29">
              <a:extLst>
                <a:ext uri="{FF2B5EF4-FFF2-40B4-BE49-F238E27FC236}">
                  <a16:creationId xmlns:a16="http://schemas.microsoft.com/office/drawing/2014/main" id="{665ECD4C-E684-49A7-9204-B8AF248C15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9" t="78460" r="55684" b="1293"/>
            <a:stretch/>
          </p:blipFill>
          <p:spPr>
            <a:xfrm rot="10800000" flipV="1">
              <a:off x="487957" y="3621957"/>
              <a:ext cx="560667" cy="3020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746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199476" y="251809"/>
            <a:ext cx="9118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monomeren</a:t>
            </a:r>
            <a:r>
              <a:rPr lang="nl-NL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:</a:t>
            </a:r>
          </a:p>
          <a:p>
            <a:endParaRPr lang="nl-NL" sz="4000" dirty="0"/>
          </a:p>
          <a:p>
            <a:endParaRPr lang="nl-NL" sz="3200" dirty="0"/>
          </a:p>
          <a:p>
            <a:r>
              <a:rPr lang="nl-NL" sz="3200" dirty="0"/>
              <a:t>                                    </a:t>
            </a:r>
            <a:r>
              <a:rPr lang="nl-NL" sz="3200" dirty="0">
                <a:solidFill>
                  <a:schemeClr val="bg1"/>
                </a:solidFill>
              </a:rPr>
              <a:t> +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sz="800" dirty="0">
                <a:solidFill>
                  <a:schemeClr val="bg1"/>
                </a:solidFill>
              </a:rPr>
              <a:t> </a:t>
            </a:r>
            <a:r>
              <a:rPr lang="nl-NL" sz="3200" dirty="0">
                <a:solidFill>
                  <a:schemeClr val="bg1"/>
                </a:solidFill>
              </a:rPr>
              <a:t>3</a:t>
            </a:r>
            <a:r>
              <a:rPr lang="nl-NL" sz="1600" dirty="0">
                <a:solidFill>
                  <a:schemeClr val="bg1"/>
                </a:solidFill>
              </a:rPr>
              <a:t> </a:t>
            </a:r>
            <a:r>
              <a:rPr lang="nl-NL" sz="3200" dirty="0"/>
              <a:t>Cl         </a:t>
            </a:r>
            <a:r>
              <a:rPr lang="nl-NL" sz="3200" dirty="0" err="1"/>
              <a:t>Cl</a:t>
            </a:r>
            <a:endParaRPr lang="nl-NL" sz="3200" dirty="0">
              <a:solidFill>
                <a:srgbClr val="FF0000"/>
              </a:solidFill>
            </a:endParaRPr>
          </a:p>
        </p:txBody>
      </p:sp>
      <p:grpSp>
        <p:nvGrpSpPr>
          <p:cNvPr id="3" name="Groep 2"/>
          <p:cNvGrpSpPr/>
          <p:nvPr/>
        </p:nvGrpSpPr>
        <p:grpSpPr>
          <a:xfrm>
            <a:off x="1296737" y="1339154"/>
            <a:ext cx="4333117" cy="965963"/>
            <a:chOff x="1216401" y="1350891"/>
            <a:chExt cx="4333117" cy="965963"/>
          </a:xfrm>
        </p:grpSpPr>
        <p:grpSp>
          <p:nvGrpSpPr>
            <p:cNvPr id="6" name="Groep 5"/>
            <p:cNvGrpSpPr/>
            <p:nvPr/>
          </p:nvGrpSpPr>
          <p:grpSpPr>
            <a:xfrm>
              <a:off x="1216401" y="1388805"/>
              <a:ext cx="1707162" cy="388828"/>
              <a:chOff x="1191234" y="3024659"/>
              <a:chExt cx="1707162" cy="388828"/>
            </a:xfrm>
          </p:grpSpPr>
          <p:sp>
            <p:nvSpPr>
              <p:cNvPr id="7" name="Rechthoek 6"/>
              <p:cNvSpPr/>
              <p:nvPr/>
            </p:nvSpPr>
            <p:spPr>
              <a:xfrm>
                <a:off x="1191234" y="3036814"/>
                <a:ext cx="587230" cy="3221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" name="Rechthoek 8"/>
              <p:cNvSpPr/>
              <p:nvPr/>
            </p:nvSpPr>
            <p:spPr>
              <a:xfrm>
                <a:off x="2118217" y="3056533"/>
                <a:ext cx="780179" cy="35695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" name="Rechthoek 9"/>
              <p:cNvSpPr/>
              <p:nvPr/>
            </p:nvSpPr>
            <p:spPr>
              <a:xfrm>
                <a:off x="1191234" y="3024659"/>
                <a:ext cx="674543" cy="36897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8" name="Groep 17"/>
            <p:cNvGrpSpPr/>
            <p:nvPr/>
          </p:nvGrpSpPr>
          <p:grpSpPr>
            <a:xfrm>
              <a:off x="4175687" y="1350891"/>
              <a:ext cx="1373831" cy="965963"/>
              <a:chOff x="4199269" y="2958196"/>
              <a:chExt cx="1373831" cy="965963"/>
            </a:xfrm>
          </p:grpSpPr>
          <p:pic>
            <p:nvPicPr>
              <p:cNvPr id="20" name="Afbeelding 1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428" t="39456" r="13101" b="41282"/>
              <a:stretch/>
            </p:blipFill>
            <p:spPr>
              <a:xfrm flipV="1">
                <a:off x="4515246" y="3636842"/>
                <a:ext cx="746620" cy="287317"/>
              </a:xfrm>
              <a:prstGeom prst="rect">
                <a:avLst/>
              </a:prstGeom>
            </p:spPr>
          </p:pic>
          <p:pic>
            <p:nvPicPr>
              <p:cNvPr id="21" name="Afbeelding 2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9623"/>
              <a:stretch/>
            </p:blipFill>
            <p:spPr>
              <a:xfrm>
                <a:off x="4199269" y="2958196"/>
                <a:ext cx="1373831" cy="654342"/>
              </a:xfrm>
              <a:prstGeom prst="rect">
                <a:avLst/>
              </a:prstGeom>
            </p:spPr>
          </p:pic>
        </p:grpSp>
      </p:grpSp>
      <p:grpSp>
        <p:nvGrpSpPr>
          <p:cNvPr id="22" name="Groep 21">
            <a:extLst>
              <a:ext uri="{FF2B5EF4-FFF2-40B4-BE49-F238E27FC236}">
                <a16:creationId xmlns:a16="http://schemas.microsoft.com/office/drawing/2014/main" id="{21B144B1-6B58-41C2-A96A-3D286755261B}"/>
              </a:ext>
            </a:extLst>
          </p:cNvPr>
          <p:cNvGrpSpPr/>
          <p:nvPr/>
        </p:nvGrpSpPr>
        <p:grpSpPr>
          <a:xfrm>
            <a:off x="518651" y="1060050"/>
            <a:ext cx="3207396" cy="1400477"/>
            <a:chOff x="487957" y="2752073"/>
            <a:chExt cx="3207396" cy="1400477"/>
          </a:xfrm>
        </p:grpSpPr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4BEF039C-F05B-43A0-A947-5D1B8A4FA0BF}"/>
                </a:ext>
              </a:extLst>
            </p:cNvPr>
            <p:cNvSpPr/>
            <p:nvPr/>
          </p:nvSpPr>
          <p:spPr>
            <a:xfrm>
              <a:off x="1191234" y="3036814"/>
              <a:ext cx="587230" cy="3221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>
              <a:extLst>
                <a:ext uri="{FF2B5EF4-FFF2-40B4-BE49-F238E27FC236}">
                  <a16:creationId xmlns:a16="http://schemas.microsoft.com/office/drawing/2014/main" id="{68D9FC58-AD83-450F-82DA-D758517F48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4" t="25198"/>
            <a:stretch/>
          </p:blipFill>
          <p:spPr>
            <a:xfrm flipV="1">
              <a:off x="1048624" y="3036814"/>
              <a:ext cx="2206304" cy="1115736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FBE6B778-635C-4E52-B8F8-9E54E766356D}"/>
                </a:ext>
              </a:extLst>
            </p:cNvPr>
            <p:cNvSpPr/>
            <p:nvPr/>
          </p:nvSpPr>
          <p:spPr>
            <a:xfrm>
              <a:off x="2127905" y="3001568"/>
              <a:ext cx="780179" cy="3569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C3A9BB20-C0D4-497C-B10A-43CF773316DE}"/>
                </a:ext>
              </a:extLst>
            </p:cNvPr>
            <p:cNvSpPr/>
            <p:nvPr/>
          </p:nvSpPr>
          <p:spPr>
            <a:xfrm>
              <a:off x="1157578" y="3001568"/>
              <a:ext cx="674543" cy="3689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7" name="Afbeelding 26">
              <a:extLst>
                <a:ext uri="{FF2B5EF4-FFF2-40B4-BE49-F238E27FC236}">
                  <a16:creationId xmlns:a16="http://schemas.microsoft.com/office/drawing/2014/main" id="{3C5F9DC7-669C-470C-91F9-2ACC07F67A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70" r="60265" b="78177"/>
            <a:stretch/>
          </p:blipFill>
          <p:spPr>
            <a:xfrm rot="10800000" flipV="1">
              <a:off x="1694573" y="2773820"/>
              <a:ext cx="1006679" cy="282712"/>
            </a:xfrm>
            <a:prstGeom prst="rect">
              <a:avLst/>
            </a:prstGeom>
          </p:spPr>
        </p:pic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D2E2F3E1-3660-49F9-B3FE-1A63CC98A729}"/>
                </a:ext>
              </a:extLst>
            </p:cNvPr>
            <p:cNvSpPr/>
            <p:nvPr/>
          </p:nvSpPr>
          <p:spPr>
            <a:xfrm>
              <a:off x="2915174" y="3621954"/>
              <a:ext cx="780179" cy="3221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9" name="Afbeelding 28">
              <a:extLst>
                <a:ext uri="{FF2B5EF4-FFF2-40B4-BE49-F238E27FC236}">
                  <a16:creationId xmlns:a16="http://schemas.microsoft.com/office/drawing/2014/main" id="{600E1736-DFCA-4632-8AF9-7975B3C438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9" t="78460" r="55684" b="1293"/>
            <a:stretch/>
          </p:blipFill>
          <p:spPr>
            <a:xfrm flipV="1">
              <a:off x="2915174" y="3642096"/>
              <a:ext cx="570451" cy="3020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</p:pic>
        <p:pic>
          <p:nvPicPr>
            <p:cNvPr id="30" name="Afbeelding 29">
              <a:extLst>
                <a:ext uri="{FF2B5EF4-FFF2-40B4-BE49-F238E27FC236}">
                  <a16:creationId xmlns:a16="http://schemas.microsoft.com/office/drawing/2014/main" id="{665ECD4C-E684-49A7-9204-B8AF248C15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9" t="78460" r="55684" b="1293"/>
            <a:stretch/>
          </p:blipFill>
          <p:spPr>
            <a:xfrm rot="10800000" flipV="1">
              <a:off x="487957" y="3621957"/>
              <a:ext cx="560667" cy="302002"/>
            </a:xfrm>
            <a:prstGeom prst="rect">
              <a:avLst/>
            </a:prstGeom>
          </p:spPr>
        </p:pic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18F3000F-3BB1-FCDC-E3EA-B9AA81456157}"/>
                </a:ext>
              </a:extLst>
            </p:cNvPr>
            <p:cNvSpPr/>
            <p:nvPr/>
          </p:nvSpPr>
          <p:spPr>
            <a:xfrm>
              <a:off x="2210880" y="2871269"/>
              <a:ext cx="780179" cy="3569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6DD1D4C2-0AA7-4E1C-B771-650289D3CE67}"/>
                </a:ext>
              </a:extLst>
            </p:cNvPr>
            <p:cNvSpPr/>
            <p:nvPr/>
          </p:nvSpPr>
          <p:spPr>
            <a:xfrm>
              <a:off x="1033282" y="2752073"/>
              <a:ext cx="674543" cy="3689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1" name="Ovaal 30">
            <a:extLst>
              <a:ext uri="{FF2B5EF4-FFF2-40B4-BE49-F238E27FC236}">
                <a16:creationId xmlns:a16="http://schemas.microsoft.com/office/drawing/2014/main" id="{BB76309D-3F58-4417-AF55-F81A6721BAF4}"/>
              </a:ext>
            </a:extLst>
          </p:cNvPr>
          <p:cNvSpPr>
            <a:spLocks/>
          </p:cNvSpPr>
          <p:nvPr/>
        </p:nvSpPr>
        <p:spPr>
          <a:xfrm>
            <a:off x="3204000" y="1453925"/>
            <a:ext cx="1368000" cy="1368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276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199476" y="251809"/>
            <a:ext cx="9118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monomeren:</a:t>
            </a:r>
          </a:p>
          <a:p>
            <a:endParaRPr lang="nl-NL" sz="4000" dirty="0"/>
          </a:p>
          <a:p>
            <a:endParaRPr lang="nl-NL" sz="3200" dirty="0"/>
          </a:p>
          <a:p>
            <a:r>
              <a:rPr lang="nl-NL" sz="3200" dirty="0"/>
              <a:t>                                     </a:t>
            </a:r>
            <a:r>
              <a:rPr lang="nl-NL" sz="3200" dirty="0">
                <a:solidFill>
                  <a:schemeClr val="bg1"/>
                </a:solidFill>
              </a:rPr>
              <a:t>+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sz="800" dirty="0">
                <a:solidFill>
                  <a:schemeClr val="bg1"/>
                </a:solidFill>
              </a:rPr>
              <a:t> </a:t>
            </a:r>
            <a:r>
              <a:rPr lang="nl-NL" sz="3200" dirty="0">
                <a:solidFill>
                  <a:schemeClr val="bg1"/>
                </a:solidFill>
              </a:rPr>
              <a:t>3</a:t>
            </a:r>
            <a:r>
              <a:rPr lang="nl-NL" sz="1600" dirty="0">
                <a:solidFill>
                  <a:schemeClr val="bg1"/>
                </a:solidFill>
              </a:rPr>
              <a:t> </a:t>
            </a:r>
            <a:r>
              <a:rPr lang="nl-NL" sz="3200" dirty="0"/>
              <a:t>Cl         </a:t>
            </a:r>
            <a:r>
              <a:rPr lang="nl-NL" sz="3200" dirty="0" err="1"/>
              <a:t>Cl</a:t>
            </a:r>
            <a:endParaRPr lang="nl-NL" sz="3200" dirty="0">
              <a:solidFill>
                <a:srgbClr val="FF0000"/>
              </a:solidFill>
            </a:endParaRPr>
          </a:p>
        </p:txBody>
      </p:sp>
      <p:grpSp>
        <p:nvGrpSpPr>
          <p:cNvPr id="3" name="Groep 2"/>
          <p:cNvGrpSpPr/>
          <p:nvPr/>
        </p:nvGrpSpPr>
        <p:grpSpPr>
          <a:xfrm>
            <a:off x="1296737" y="1339154"/>
            <a:ext cx="4333117" cy="965963"/>
            <a:chOff x="1216401" y="1350891"/>
            <a:chExt cx="4333117" cy="965963"/>
          </a:xfrm>
        </p:grpSpPr>
        <p:grpSp>
          <p:nvGrpSpPr>
            <p:cNvPr id="6" name="Groep 5"/>
            <p:cNvGrpSpPr/>
            <p:nvPr/>
          </p:nvGrpSpPr>
          <p:grpSpPr>
            <a:xfrm>
              <a:off x="1216401" y="1388805"/>
              <a:ext cx="1707162" cy="388828"/>
              <a:chOff x="1191234" y="3024659"/>
              <a:chExt cx="1707162" cy="388828"/>
            </a:xfrm>
          </p:grpSpPr>
          <p:sp>
            <p:nvSpPr>
              <p:cNvPr id="7" name="Rechthoek 6"/>
              <p:cNvSpPr/>
              <p:nvPr/>
            </p:nvSpPr>
            <p:spPr>
              <a:xfrm>
                <a:off x="1191234" y="3036814"/>
                <a:ext cx="587230" cy="3221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" name="Rechthoek 8"/>
              <p:cNvSpPr/>
              <p:nvPr/>
            </p:nvSpPr>
            <p:spPr>
              <a:xfrm>
                <a:off x="2118217" y="3056533"/>
                <a:ext cx="780179" cy="35695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" name="Rechthoek 9"/>
              <p:cNvSpPr/>
              <p:nvPr/>
            </p:nvSpPr>
            <p:spPr>
              <a:xfrm>
                <a:off x="1191234" y="3024659"/>
                <a:ext cx="674543" cy="36897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8" name="Groep 17"/>
            <p:cNvGrpSpPr/>
            <p:nvPr/>
          </p:nvGrpSpPr>
          <p:grpSpPr>
            <a:xfrm>
              <a:off x="4175687" y="1350891"/>
              <a:ext cx="1373831" cy="965963"/>
              <a:chOff x="4199269" y="2958196"/>
              <a:chExt cx="1373831" cy="965963"/>
            </a:xfrm>
          </p:grpSpPr>
          <p:pic>
            <p:nvPicPr>
              <p:cNvPr id="20" name="Afbeelding 1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428" t="39456" r="13101" b="41282"/>
              <a:stretch/>
            </p:blipFill>
            <p:spPr>
              <a:xfrm flipV="1">
                <a:off x="4515246" y="3636842"/>
                <a:ext cx="746620" cy="287317"/>
              </a:xfrm>
              <a:prstGeom prst="rect">
                <a:avLst/>
              </a:prstGeom>
            </p:spPr>
          </p:pic>
          <p:pic>
            <p:nvPicPr>
              <p:cNvPr id="21" name="Afbeelding 2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9623"/>
              <a:stretch/>
            </p:blipFill>
            <p:spPr>
              <a:xfrm>
                <a:off x="4199269" y="2958196"/>
                <a:ext cx="1373831" cy="654342"/>
              </a:xfrm>
              <a:prstGeom prst="rect">
                <a:avLst/>
              </a:prstGeom>
            </p:spPr>
          </p:pic>
        </p:grpSp>
      </p:grpSp>
      <p:grpSp>
        <p:nvGrpSpPr>
          <p:cNvPr id="22" name="Groep 21">
            <a:extLst>
              <a:ext uri="{FF2B5EF4-FFF2-40B4-BE49-F238E27FC236}">
                <a16:creationId xmlns:a16="http://schemas.microsoft.com/office/drawing/2014/main" id="{21B144B1-6B58-41C2-A96A-3D286755261B}"/>
              </a:ext>
            </a:extLst>
          </p:cNvPr>
          <p:cNvGrpSpPr/>
          <p:nvPr/>
        </p:nvGrpSpPr>
        <p:grpSpPr>
          <a:xfrm>
            <a:off x="518651" y="1081797"/>
            <a:ext cx="3207396" cy="1378730"/>
            <a:chOff x="487957" y="2773820"/>
            <a:chExt cx="3207396" cy="1378730"/>
          </a:xfrm>
        </p:grpSpPr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4BEF039C-F05B-43A0-A947-5D1B8A4FA0BF}"/>
                </a:ext>
              </a:extLst>
            </p:cNvPr>
            <p:cNvSpPr/>
            <p:nvPr/>
          </p:nvSpPr>
          <p:spPr>
            <a:xfrm>
              <a:off x="1191234" y="3036814"/>
              <a:ext cx="587230" cy="3221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>
              <a:extLst>
                <a:ext uri="{FF2B5EF4-FFF2-40B4-BE49-F238E27FC236}">
                  <a16:creationId xmlns:a16="http://schemas.microsoft.com/office/drawing/2014/main" id="{68D9FC58-AD83-450F-82DA-D758517F48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4" t="25198"/>
            <a:stretch/>
          </p:blipFill>
          <p:spPr>
            <a:xfrm flipV="1">
              <a:off x="1048624" y="3036814"/>
              <a:ext cx="2206304" cy="1115736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FBE6B778-635C-4E52-B8F8-9E54E766356D}"/>
                </a:ext>
              </a:extLst>
            </p:cNvPr>
            <p:cNvSpPr/>
            <p:nvPr/>
          </p:nvSpPr>
          <p:spPr>
            <a:xfrm>
              <a:off x="2118217" y="3056533"/>
              <a:ext cx="780179" cy="3569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C3A9BB20-C0D4-497C-B10A-43CF773316DE}"/>
                </a:ext>
              </a:extLst>
            </p:cNvPr>
            <p:cNvSpPr/>
            <p:nvPr/>
          </p:nvSpPr>
          <p:spPr>
            <a:xfrm>
              <a:off x="1191234" y="3024659"/>
              <a:ext cx="674543" cy="3689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7" name="Afbeelding 26">
              <a:extLst>
                <a:ext uri="{FF2B5EF4-FFF2-40B4-BE49-F238E27FC236}">
                  <a16:creationId xmlns:a16="http://schemas.microsoft.com/office/drawing/2014/main" id="{3C5F9DC7-669C-470C-91F9-2ACC07F67A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70" r="60265" b="78177"/>
            <a:stretch/>
          </p:blipFill>
          <p:spPr>
            <a:xfrm rot="10800000" flipV="1">
              <a:off x="1694573" y="2773820"/>
              <a:ext cx="1006679" cy="282712"/>
            </a:xfrm>
            <a:prstGeom prst="rect">
              <a:avLst/>
            </a:prstGeom>
          </p:spPr>
        </p:pic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D2E2F3E1-3660-49F9-B3FE-1A63CC98A729}"/>
                </a:ext>
              </a:extLst>
            </p:cNvPr>
            <p:cNvSpPr/>
            <p:nvPr/>
          </p:nvSpPr>
          <p:spPr>
            <a:xfrm>
              <a:off x="2915174" y="3621954"/>
              <a:ext cx="780179" cy="3221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9" name="Afbeelding 28">
              <a:extLst>
                <a:ext uri="{FF2B5EF4-FFF2-40B4-BE49-F238E27FC236}">
                  <a16:creationId xmlns:a16="http://schemas.microsoft.com/office/drawing/2014/main" id="{600E1736-DFCA-4632-8AF9-7975B3C438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9" t="78460" r="55684" b="1293"/>
            <a:stretch/>
          </p:blipFill>
          <p:spPr>
            <a:xfrm flipV="1">
              <a:off x="2915174" y="3642096"/>
              <a:ext cx="570451" cy="302002"/>
            </a:xfrm>
            <a:prstGeom prst="rect">
              <a:avLst/>
            </a:prstGeom>
          </p:spPr>
        </p:pic>
        <p:pic>
          <p:nvPicPr>
            <p:cNvPr id="30" name="Afbeelding 29">
              <a:extLst>
                <a:ext uri="{FF2B5EF4-FFF2-40B4-BE49-F238E27FC236}">
                  <a16:creationId xmlns:a16="http://schemas.microsoft.com/office/drawing/2014/main" id="{665ECD4C-E684-49A7-9204-B8AF248C15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9" t="78460" r="55684" b="1293"/>
            <a:stretch/>
          </p:blipFill>
          <p:spPr>
            <a:xfrm rot="10800000" flipV="1">
              <a:off x="487957" y="3621957"/>
              <a:ext cx="560667" cy="302002"/>
            </a:xfrm>
            <a:prstGeom prst="rect">
              <a:avLst/>
            </a:prstGeom>
          </p:spPr>
        </p:pic>
      </p:grpSp>
      <p:sp>
        <p:nvSpPr>
          <p:cNvPr id="32" name="Boog 31">
            <a:extLst>
              <a:ext uri="{FF2B5EF4-FFF2-40B4-BE49-F238E27FC236}">
                <a16:creationId xmlns:a16="http://schemas.microsoft.com/office/drawing/2014/main" id="{E3EC4822-71FA-4E09-A379-C7AAB1F7B50C}"/>
              </a:ext>
            </a:extLst>
          </p:cNvPr>
          <p:cNvSpPr/>
          <p:nvPr/>
        </p:nvSpPr>
        <p:spPr>
          <a:xfrm rot="10800000">
            <a:off x="1354072" y="252000"/>
            <a:ext cx="1324155" cy="1103837"/>
          </a:xfrm>
          <a:prstGeom prst="arc">
            <a:avLst>
              <a:gd name="adj1" fmla="val 10650334"/>
              <a:gd name="adj2" fmla="val 11999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Boog 32">
            <a:extLst>
              <a:ext uri="{FF2B5EF4-FFF2-40B4-BE49-F238E27FC236}">
                <a16:creationId xmlns:a16="http://schemas.microsoft.com/office/drawing/2014/main" id="{B26249DE-849B-4BA1-B96E-2A72C9036C88}"/>
              </a:ext>
            </a:extLst>
          </p:cNvPr>
          <p:cNvSpPr/>
          <p:nvPr/>
        </p:nvSpPr>
        <p:spPr>
          <a:xfrm rot="5400000">
            <a:off x="-396000" y="1549434"/>
            <a:ext cx="1324155" cy="1103837"/>
          </a:xfrm>
          <a:prstGeom prst="arc">
            <a:avLst>
              <a:gd name="adj1" fmla="val 10650334"/>
              <a:gd name="adj2" fmla="val 11999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Ovaal 33">
            <a:extLst>
              <a:ext uri="{FF2B5EF4-FFF2-40B4-BE49-F238E27FC236}">
                <a16:creationId xmlns:a16="http://schemas.microsoft.com/office/drawing/2014/main" id="{8F35DF9D-7D37-4345-87A3-B1DBA3A2A03D}"/>
              </a:ext>
            </a:extLst>
          </p:cNvPr>
          <p:cNvSpPr>
            <a:spLocks/>
          </p:cNvSpPr>
          <p:nvPr/>
        </p:nvSpPr>
        <p:spPr>
          <a:xfrm>
            <a:off x="3204000" y="1453925"/>
            <a:ext cx="1368000" cy="1368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973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199476" y="251809"/>
            <a:ext cx="9118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monomeren:</a:t>
            </a:r>
          </a:p>
          <a:p>
            <a:endParaRPr lang="nl-NL" sz="4000" dirty="0"/>
          </a:p>
          <a:p>
            <a:endParaRPr lang="nl-NL" sz="3200" dirty="0"/>
          </a:p>
          <a:p>
            <a:r>
              <a:rPr lang="nl-NL" sz="3200" dirty="0"/>
              <a:t>                                     +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sz="400" dirty="0">
                <a:solidFill>
                  <a:srgbClr val="FF0000"/>
                </a:solidFill>
              </a:rPr>
              <a:t> </a:t>
            </a:r>
            <a:r>
              <a:rPr lang="nl-NL" sz="3200" dirty="0">
                <a:solidFill>
                  <a:srgbClr val="FF0000"/>
                </a:solidFill>
              </a:rPr>
              <a:t>3</a:t>
            </a:r>
            <a:r>
              <a:rPr lang="nl-NL" sz="2000" dirty="0">
                <a:solidFill>
                  <a:srgbClr val="FF0000"/>
                </a:solidFill>
              </a:rPr>
              <a:t> </a:t>
            </a:r>
            <a:r>
              <a:rPr lang="nl-NL" sz="3200" dirty="0"/>
              <a:t>Cl         </a:t>
            </a:r>
            <a:r>
              <a:rPr lang="nl-NL" sz="3200" dirty="0" err="1"/>
              <a:t>Cl</a:t>
            </a:r>
            <a:endParaRPr lang="nl-NL" sz="3200" dirty="0">
              <a:solidFill>
                <a:srgbClr val="FF0000"/>
              </a:solidFill>
            </a:endParaRPr>
          </a:p>
        </p:txBody>
      </p:sp>
      <p:grpSp>
        <p:nvGrpSpPr>
          <p:cNvPr id="3" name="Groep 2"/>
          <p:cNvGrpSpPr/>
          <p:nvPr/>
        </p:nvGrpSpPr>
        <p:grpSpPr>
          <a:xfrm>
            <a:off x="1296737" y="1339154"/>
            <a:ext cx="4333117" cy="965963"/>
            <a:chOff x="1216401" y="1350891"/>
            <a:chExt cx="4333117" cy="965963"/>
          </a:xfrm>
        </p:grpSpPr>
        <p:grpSp>
          <p:nvGrpSpPr>
            <p:cNvPr id="6" name="Groep 5"/>
            <p:cNvGrpSpPr/>
            <p:nvPr/>
          </p:nvGrpSpPr>
          <p:grpSpPr>
            <a:xfrm>
              <a:off x="1216401" y="1388805"/>
              <a:ext cx="1707162" cy="388828"/>
              <a:chOff x="1191234" y="3024659"/>
              <a:chExt cx="1707162" cy="388828"/>
            </a:xfrm>
          </p:grpSpPr>
          <p:sp>
            <p:nvSpPr>
              <p:cNvPr id="7" name="Rechthoek 6"/>
              <p:cNvSpPr/>
              <p:nvPr/>
            </p:nvSpPr>
            <p:spPr>
              <a:xfrm>
                <a:off x="1191234" y="3036814"/>
                <a:ext cx="587230" cy="3221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" name="Rechthoek 8"/>
              <p:cNvSpPr/>
              <p:nvPr/>
            </p:nvSpPr>
            <p:spPr>
              <a:xfrm>
                <a:off x="2118217" y="3056533"/>
                <a:ext cx="780179" cy="35695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" name="Rechthoek 9"/>
              <p:cNvSpPr/>
              <p:nvPr/>
            </p:nvSpPr>
            <p:spPr>
              <a:xfrm>
                <a:off x="1191234" y="3024659"/>
                <a:ext cx="674543" cy="36897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8" name="Groep 17"/>
            <p:cNvGrpSpPr/>
            <p:nvPr/>
          </p:nvGrpSpPr>
          <p:grpSpPr>
            <a:xfrm>
              <a:off x="4175687" y="1350891"/>
              <a:ext cx="1373831" cy="965963"/>
              <a:chOff x="4199269" y="2958196"/>
              <a:chExt cx="1373831" cy="965963"/>
            </a:xfrm>
          </p:grpSpPr>
          <p:pic>
            <p:nvPicPr>
              <p:cNvPr id="20" name="Afbeelding 1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428" t="39456" r="13101" b="41282"/>
              <a:stretch/>
            </p:blipFill>
            <p:spPr>
              <a:xfrm flipV="1">
                <a:off x="4515246" y="3636842"/>
                <a:ext cx="746620" cy="287317"/>
              </a:xfrm>
              <a:prstGeom prst="rect">
                <a:avLst/>
              </a:prstGeom>
            </p:spPr>
          </p:pic>
          <p:pic>
            <p:nvPicPr>
              <p:cNvPr id="21" name="Afbeelding 2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9623"/>
              <a:stretch/>
            </p:blipFill>
            <p:spPr>
              <a:xfrm>
                <a:off x="4199269" y="2958196"/>
                <a:ext cx="1373831" cy="654342"/>
              </a:xfrm>
              <a:prstGeom prst="rect">
                <a:avLst/>
              </a:prstGeom>
            </p:spPr>
          </p:pic>
        </p:grpSp>
      </p:grpSp>
      <p:grpSp>
        <p:nvGrpSpPr>
          <p:cNvPr id="22" name="Groep 21">
            <a:extLst>
              <a:ext uri="{FF2B5EF4-FFF2-40B4-BE49-F238E27FC236}">
                <a16:creationId xmlns:a16="http://schemas.microsoft.com/office/drawing/2014/main" id="{21B144B1-6B58-41C2-A96A-3D286755261B}"/>
              </a:ext>
            </a:extLst>
          </p:cNvPr>
          <p:cNvGrpSpPr/>
          <p:nvPr/>
        </p:nvGrpSpPr>
        <p:grpSpPr>
          <a:xfrm>
            <a:off x="518651" y="1081797"/>
            <a:ext cx="3207396" cy="1378730"/>
            <a:chOff x="487957" y="2773820"/>
            <a:chExt cx="3207396" cy="1378730"/>
          </a:xfrm>
          <a:solidFill>
            <a:schemeClr val="bg1"/>
          </a:solidFill>
        </p:grpSpPr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4BEF039C-F05B-43A0-A947-5D1B8A4FA0BF}"/>
                </a:ext>
              </a:extLst>
            </p:cNvPr>
            <p:cNvSpPr/>
            <p:nvPr/>
          </p:nvSpPr>
          <p:spPr>
            <a:xfrm>
              <a:off x="1191234" y="3036814"/>
              <a:ext cx="587230" cy="32214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>
              <a:extLst>
                <a:ext uri="{FF2B5EF4-FFF2-40B4-BE49-F238E27FC236}">
                  <a16:creationId xmlns:a16="http://schemas.microsoft.com/office/drawing/2014/main" id="{68D9FC58-AD83-450F-82DA-D758517F48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4" t="25198"/>
            <a:stretch/>
          </p:blipFill>
          <p:spPr>
            <a:xfrm flipV="1">
              <a:off x="1048624" y="3036814"/>
              <a:ext cx="2206304" cy="1115736"/>
            </a:xfrm>
            <a:prstGeom prst="rect">
              <a:avLst/>
            </a:prstGeom>
            <a:grpFill/>
          </p:spPr>
        </p:pic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FBE6B778-635C-4E52-B8F8-9E54E766356D}"/>
                </a:ext>
              </a:extLst>
            </p:cNvPr>
            <p:cNvSpPr/>
            <p:nvPr/>
          </p:nvSpPr>
          <p:spPr>
            <a:xfrm>
              <a:off x="2118217" y="3056533"/>
              <a:ext cx="780179" cy="3569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C3A9BB20-C0D4-497C-B10A-43CF773316DE}"/>
                </a:ext>
              </a:extLst>
            </p:cNvPr>
            <p:cNvSpPr/>
            <p:nvPr/>
          </p:nvSpPr>
          <p:spPr>
            <a:xfrm>
              <a:off x="1191234" y="3024659"/>
              <a:ext cx="674543" cy="3689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7" name="Afbeelding 26">
              <a:extLst>
                <a:ext uri="{FF2B5EF4-FFF2-40B4-BE49-F238E27FC236}">
                  <a16:creationId xmlns:a16="http://schemas.microsoft.com/office/drawing/2014/main" id="{3C5F9DC7-669C-470C-91F9-2ACC07F67A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70" r="60265" b="78177"/>
            <a:stretch/>
          </p:blipFill>
          <p:spPr>
            <a:xfrm rot="10800000" flipV="1">
              <a:off x="1694573" y="2773820"/>
              <a:ext cx="1006679" cy="282712"/>
            </a:xfrm>
            <a:prstGeom prst="rect">
              <a:avLst/>
            </a:prstGeom>
            <a:grpFill/>
          </p:spPr>
        </p:pic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D2E2F3E1-3660-49F9-B3FE-1A63CC98A729}"/>
                </a:ext>
              </a:extLst>
            </p:cNvPr>
            <p:cNvSpPr/>
            <p:nvPr/>
          </p:nvSpPr>
          <p:spPr>
            <a:xfrm>
              <a:off x="2915174" y="3621954"/>
              <a:ext cx="780179" cy="3221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9" name="Afbeelding 28">
              <a:extLst>
                <a:ext uri="{FF2B5EF4-FFF2-40B4-BE49-F238E27FC236}">
                  <a16:creationId xmlns:a16="http://schemas.microsoft.com/office/drawing/2014/main" id="{600E1736-DFCA-4632-8AF9-7975B3C438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9" t="78460" r="55684" b="1293"/>
            <a:stretch/>
          </p:blipFill>
          <p:spPr>
            <a:xfrm flipV="1">
              <a:off x="2915174" y="3642096"/>
              <a:ext cx="570451" cy="302002"/>
            </a:xfrm>
            <a:prstGeom prst="rect">
              <a:avLst/>
            </a:prstGeom>
            <a:grpFill/>
          </p:spPr>
        </p:pic>
        <p:pic>
          <p:nvPicPr>
            <p:cNvPr id="30" name="Afbeelding 29">
              <a:extLst>
                <a:ext uri="{FF2B5EF4-FFF2-40B4-BE49-F238E27FC236}">
                  <a16:creationId xmlns:a16="http://schemas.microsoft.com/office/drawing/2014/main" id="{665ECD4C-E684-49A7-9204-B8AF248C15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9" t="78460" r="55684" b="1293"/>
            <a:stretch/>
          </p:blipFill>
          <p:spPr>
            <a:xfrm rot="10800000" flipV="1">
              <a:off x="487957" y="3621957"/>
              <a:ext cx="560667" cy="30200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65256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199476" y="251809"/>
            <a:ext cx="9118600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monomeren:</a:t>
            </a:r>
          </a:p>
          <a:p>
            <a:endParaRPr lang="nl-NL" sz="4000" dirty="0"/>
          </a:p>
          <a:p>
            <a:endParaRPr lang="nl-NL" sz="3200" dirty="0"/>
          </a:p>
          <a:p>
            <a:r>
              <a:rPr lang="nl-NL" sz="3200" dirty="0"/>
              <a:t>                                     +</a:t>
            </a:r>
            <a:r>
              <a:rPr lang="nl-NL" sz="800" dirty="0">
                <a:solidFill>
                  <a:srgbClr val="FF0000"/>
                </a:solidFill>
              </a:rPr>
              <a:t>   </a:t>
            </a:r>
            <a:r>
              <a:rPr lang="nl-NL" sz="3200" dirty="0"/>
              <a:t>3</a:t>
            </a:r>
            <a:r>
              <a:rPr lang="nl-NL" sz="2000" dirty="0">
                <a:solidFill>
                  <a:srgbClr val="FF0000"/>
                </a:solidFill>
              </a:rPr>
              <a:t> </a:t>
            </a:r>
            <a:r>
              <a:rPr lang="nl-NL" sz="3200" dirty="0"/>
              <a:t>Cl         </a:t>
            </a:r>
            <a:r>
              <a:rPr lang="nl-NL" sz="3200" dirty="0" err="1"/>
              <a:t>Cl</a:t>
            </a:r>
            <a:endParaRPr lang="nl-NL" sz="3200" dirty="0"/>
          </a:p>
          <a:p>
            <a:endParaRPr lang="nl-NL" sz="3200" dirty="0"/>
          </a:p>
          <a:p>
            <a:r>
              <a:rPr lang="nl-NL" sz="3200" dirty="0"/>
              <a:t>                                    </a:t>
            </a:r>
          </a:p>
          <a:p>
            <a:r>
              <a:rPr lang="nl-NL" sz="3200" dirty="0"/>
              <a:t>                                         Cl</a:t>
            </a:r>
          </a:p>
          <a:p>
            <a:endParaRPr lang="nl-NL" sz="3200" dirty="0"/>
          </a:p>
          <a:p>
            <a:endParaRPr lang="nl-NL" sz="3200" dirty="0"/>
          </a:p>
          <a:p>
            <a:endParaRPr lang="nl-NL" sz="2500" dirty="0"/>
          </a:p>
          <a:p>
            <a:r>
              <a:rPr lang="nl-NL" sz="3200" dirty="0"/>
              <a:t>                Cl                                              </a:t>
            </a:r>
            <a:r>
              <a:rPr lang="nl-NL" sz="3200" dirty="0" err="1"/>
              <a:t>Cl</a:t>
            </a:r>
            <a:r>
              <a:rPr lang="nl-NL" sz="3200" dirty="0"/>
              <a:t>    </a:t>
            </a:r>
          </a:p>
        </p:txBody>
      </p:sp>
      <p:grpSp>
        <p:nvGrpSpPr>
          <p:cNvPr id="6" name="Groep 5"/>
          <p:cNvGrpSpPr/>
          <p:nvPr/>
        </p:nvGrpSpPr>
        <p:grpSpPr>
          <a:xfrm>
            <a:off x="518651" y="1081797"/>
            <a:ext cx="3207396" cy="1378730"/>
            <a:chOff x="487957" y="2773820"/>
            <a:chExt cx="3207396" cy="1378730"/>
          </a:xfrm>
          <a:solidFill>
            <a:schemeClr val="bg1"/>
          </a:solidFill>
        </p:grpSpPr>
        <p:sp>
          <p:nvSpPr>
            <p:cNvPr id="7" name="Rechthoek 6"/>
            <p:cNvSpPr/>
            <p:nvPr/>
          </p:nvSpPr>
          <p:spPr>
            <a:xfrm>
              <a:off x="1191234" y="3036814"/>
              <a:ext cx="587230" cy="32214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8" name="Afbeelding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4" t="25198"/>
            <a:stretch/>
          </p:blipFill>
          <p:spPr>
            <a:xfrm flipV="1">
              <a:off x="1048624" y="3036814"/>
              <a:ext cx="2206304" cy="1115736"/>
            </a:xfrm>
            <a:prstGeom prst="rect">
              <a:avLst/>
            </a:prstGeom>
            <a:grpFill/>
          </p:spPr>
        </p:pic>
        <p:sp>
          <p:nvSpPr>
            <p:cNvPr id="9" name="Rechthoek 8"/>
            <p:cNvSpPr/>
            <p:nvPr/>
          </p:nvSpPr>
          <p:spPr>
            <a:xfrm>
              <a:off x="2118217" y="3056533"/>
              <a:ext cx="780179" cy="3569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/>
            <p:cNvSpPr/>
            <p:nvPr/>
          </p:nvSpPr>
          <p:spPr>
            <a:xfrm>
              <a:off x="1191234" y="3024659"/>
              <a:ext cx="674543" cy="3689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1" name="Afbeelding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70" r="60265" b="78177"/>
            <a:stretch/>
          </p:blipFill>
          <p:spPr>
            <a:xfrm rot="10800000" flipV="1">
              <a:off x="1694573" y="2773820"/>
              <a:ext cx="1006679" cy="282712"/>
            </a:xfrm>
            <a:prstGeom prst="rect">
              <a:avLst/>
            </a:prstGeom>
            <a:grpFill/>
          </p:spPr>
        </p:pic>
        <p:sp>
          <p:nvSpPr>
            <p:cNvPr id="15" name="Rechthoek 14"/>
            <p:cNvSpPr/>
            <p:nvPr/>
          </p:nvSpPr>
          <p:spPr>
            <a:xfrm>
              <a:off x="2915174" y="3621954"/>
              <a:ext cx="780179" cy="3221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6" name="Afbeelding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9" t="78460" r="55684" b="1293"/>
            <a:stretch/>
          </p:blipFill>
          <p:spPr>
            <a:xfrm flipV="1">
              <a:off x="2915174" y="3642096"/>
              <a:ext cx="570451" cy="302002"/>
            </a:xfrm>
            <a:prstGeom prst="rect">
              <a:avLst/>
            </a:prstGeom>
            <a:grpFill/>
          </p:spPr>
        </p:pic>
        <p:pic>
          <p:nvPicPr>
            <p:cNvPr id="17" name="Afbeelding 1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9" t="78460" r="55684" b="1293"/>
            <a:stretch/>
          </p:blipFill>
          <p:spPr>
            <a:xfrm rot="10800000" flipV="1">
              <a:off x="487957" y="3621957"/>
              <a:ext cx="560667" cy="302002"/>
            </a:xfrm>
            <a:prstGeom prst="rect">
              <a:avLst/>
            </a:prstGeom>
            <a:grpFill/>
          </p:spPr>
        </p:pic>
      </p:grpSp>
      <p:grpSp>
        <p:nvGrpSpPr>
          <p:cNvPr id="2" name="Groep 1">
            <a:extLst>
              <a:ext uri="{FF2B5EF4-FFF2-40B4-BE49-F238E27FC236}">
                <a16:creationId xmlns:a16="http://schemas.microsoft.com/office/drawing/2014/main" id="{98933BED-A603-4E74-B779-FB0690F0120E}"/>
              </a:ext>
            </a:extLst>
          </p:cNvPr>
          <p:cNvGrpSpPr>
            <a:grpSpLocks noChangeAspect="1"/>
          </p:cNvGrpSpPr>
          <p:nvPr/>
        </p:nvGrpSpPr>
        <p:grpSpPr>
          <a:xfrm>
            <a:off x="2122349" y="3732049"/>
            <a:ext cx="4149895" cy="2114779"/>
            <a:chOff x="1676069" y="3787345"/>
            <a:chExt cx="3993428" cy="1977078"/>
          </a:xfrm>
          <a:solidFill>
            <a:schemeClr val="bg1"/>
          </a:solidFill>
        </p:grpSpPr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1010BF37-F9ED-48E8-B8A5-81C11DC5FA5B}"/>
                </a:ext>
              </a:extLst>
            </p:cNvPr>
            <p:cNvGrpSpPr/>
            <p:nvPr/>
          </p:nvGrpSpPr>
          <p:grpSpPr>
            <a:xfrm>
              <a:off x="2453583" y="4614086"/>
              <a:ext cx="3215914" cy="1150337"/>
              <a:chOff x="790160" y="1366359"/>
              <a:chExt cx="3215914" cy="1150337"/>
            </a:xfrm>
            <a:grpFill/>
          </p:grpSpPr>
          <p:grpSp>
            <p:nvGrpSpPr>
              <p:cNvPr id="24" name="Groep 23">
                <a:extLst>
                  <a:ext uri="{FF2B5EF4-FFF2-40B4-BE49-F238E27FC236}">
                    <a16:creationId xmlns:a16="http://schemas.microsoft.com/office/drawing/2014/main" id="{59263B0B-9073-4604-BC72-A89AE531CAC0}"/>
                  </a:ext>
                </a:extLst>
              </p:cNvPr>
              <p:cNvGrpSpPr/>
              <p:nvPr/>
            </p:nvGrpSpPr>
            <p:grpSpPr>
              <a:xfrm>
                <a:off x="790160" y="1388805"/>
                <a:ext cx="2930360" cy="1127891"/>
                <a:chOff x="764993" y="3024659"/>
                <a:chExt cx="2930360" cy="1127891"/>
              </a:xfrm>
              <a:grpFill/>
            </p:grpSpPr>
            <p:sp>
              <p:nvSpPr>
                <p:cNvPr id="28" name="Rechthoek 27">
                  <a:extLst>
                    <a:ext uri="{FF2B5EF4-FFF2-40B4-BE49-F238E27FC236}">
                      <a16:creationId xmlns:a16="http://schemas.microsoft.com/office/drawing/2014/main" id="{7913F7B5-32F5-440F-B414-87E52728B66C}"/>
                    </a:ext>
                  </a:extLst>
                </p:cNvPr>
                <p:cNvSpPr/>
                <p:nvPr/>
              </p:nvSpPr>
              <p:spPr>
                <a:xfrm>
                  <a:off x="1191234" y="3036814"/>
                  <a:ext cx="587230" cy="322145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pic>
              <p:nvPicPr>
                <p:cNvPr id="29" name="Afbeelding 28">
                  <a:extLst>
                    <a:ext uri="{FF2B5EF4-FFF2-40B4-BE49-F238E27FC236}">
                      <a16:creationId xmlns:a16="http://schemas.microsoft.com/office/drawing/2014/main" id="{EA22C0B1-E506-4C6A-B8ED-94B97B1583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14" t="25198"/>
                <a:stretch/>
              </p:blipFill>
              <p:spPr>
                <a:xfrm flipV="1">
                  <a:off x="1048624" y="3036814"/>
                  <a:ext cx="2206304" cy="1115736"/>
                </a:xfrm>
                <a:prstGeom prst="rect">
                  <a:avLst/>
                </a:prstGeom>
                <a:grpFill/>
              </p:spPr>
            </p:pic>
            <p:sp>
              <p:nvSpPr>
                <p:cNvPr id="30" name="Rechthoek 29">
                  <a:extLst>
                    <a:ext uri="{FF2B5EF4-FFF2-40B4-BE49-F238E27FC236}">
                      <a16:creationId xmlns:a16="http://schemas.microsoft.com/office/drawing/2014/main" id="{AFDADE62-3BB0-4745-8A09-EA814FD97F59}"/>
                    </a:ext>
                  </a:extLst>
                </p:cNvPr>
                <p:cNvSpPr/>
                <p:nvPr/>
              </p:nvSpPr>
              <p:spPr>
                <a:xfrm>
                  <a:off x="2118217" y="3056533"/>
                  <a:ext cx="780179" cy="35695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1" name="Rechthoek 30">
                  <a:extLst>
                    <a:ext uri="{FF2B5EF4-FFF2-40B4-BE49-F238E27FC236}">
                      <a16:creationId xmlns:a16="http://schemas.microsoft.com/office/drawing/2014/main" id="{57017695-67DB-4D49-987A-637998F346FB}"/>
                    </a:ext>
                  </a:extLst>
                </p:cNvPr>
                <p:cNvSpPr/>
                <p:nvPr/>
              </p:nvSpPr>
              <p:spPr>
                <a:xfrm>
                  <a:off x="1153382" y="3024659"/>
                  <a:ext cx="712395" cy="36897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3" name="Rechthoek 32">
                  <a:extLst>
                    <a:ext uri="{FF2B5EF4-FFF2-40B4-BE49-F238E27FC236}">
                      <a16:creationId xmlns:a16="http://schemas.microsoft.com/office/drawing/2014/main" id="{B0802C5F-1D5D-41D3-B776-2D0FD2FF3404}"/>
                    </a:ext>
                  </a:extLst>
                </p:cNvPr>
                <p:cNvSpPr/>
                <p:nvPr/>
              </p:nvSpPr>
              <p:spPr>
                <a:xfrm>
                  <a:off x="2915174" y="3621954"/>
                  <a:ext cx="780179" cy="32214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pic>
              <p:nvPicPr>
                <p:cNvPr id="34" name="Afbeelding 33">
                  <a:extLst>
                    <a:ext uri="{FF2B5EF4-FFF2-40B4-BE49-F238E27FC236}">
                      <a16:creationId xmlns:a16="http://schemas.microsoft.com/office/drawing/2014/main" id="{2E19B11A-35E8-4700-82FC-6FCC64A742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9811" r="66824" b="2201"/>
                <a:stretch/>
              </p:blipFill>
              <p:spPr>
                <a:xfrm flipV="1">
                  <a:off x="2915174" y="3655645"/>
                  <a:ext cx="288220" cy="268311"/>
                </a:xfrm>
                <a:prstGeom prst="rect">
                  <a:avLst/>
                </a:prstGeom>
                <a:grpFill/>
              </p:spPr>
            </p:pic>
            <p:pic>
              <p:nvPicPr>
                <p:cNvPr id="35" name="Afbeelding 34">
                  <a:extLst>
                    <a:ext uri="{FF2B5EF4-FFF2-40B4-BE49-F238E27FC236}">
                      <a16:creationId xmlns:a16="http://schemas.microsoft.com/office/drawing/2014/main" id="{2E34FA7F-D829-48BE-B585-8EF1D2C8CC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8460" r="66810" b="1292"/>
                <a:stretch/>
              </p:blipFill>
              <p:spPr>
                <a:xfrm rot="10800000" flipV="1">
                  <a:off x="764993" y="3621954"/>
                  <a:ext cx="283630" cy="302005"/>
                </a:xfrm>
                <a:prstGeom prst="rect">
                  <a:avLst/>
                </a:prstGeom>
                <a:grpFill/>
              </p:spPr>
            </p:pic>
          </p:grpSp>
          <p:grpSp>
            <p:nvGrpSpPr>
              <p:cNvPr id="25" name="Groep 24">
                <a:extLst>
                  <a:ext uri="{FF2B5EF4-FFF2-40B4-BE49-F238E27FC236}">
                    <a16:creationId xmlns:a16="http://schemas.microsoft.com/office/drawing/2014/main" id="{57FBF10C-1385-4B8A-82D1-4966C78EFEEA}"/>
                  </a:ext>
                </a:extLst>
              </p:cNvPr>
              <p:cNvGrpSpPr/>
              <p:nvPr/>
            </p:nvGrpSpPr>
            <p:grpSpPr>
              <a:xfrm>
                <a:off x="3259454" y="1366359"/>
                <a:ext cx="746620" cy="931338"/>
                <a:chOff x="3283036" y="2973664"/>
                <a:chExt cx="746620" cy="931338"/>
              </a:xfrm>
              <a:grpFill/>
            </p:grpSpPr>
            <p:pic>
              <p:nvPicPr>
                <p:cNvPr id="26" name="Afbeelding 25">
                  <a:extLst>
                    <a:ext uri="{FF2B5EF4-FFF2-40B4-BE49-F238E27FC236}">
                      <a16:creationId xmlns:a16="http://schemas.microsoft.com/office/drawing/2014/main" id="{AE2A8A0B-7432-442E-9FB7-8F261CC3D6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3283036" y="3617685"/>
                  <a:ext cx="746620" cy="287317"/>
                </a:xfrm>
                <a:prstGeom prst="rect">
                  <a:avLst/>
                </a:prstGeom>
                <a:grpFill/>
              </p:spPr>
            </p:pic>
            <p:pic>
              <p:nvPicPr>
                <p:cNvPr id="27" name="Afbeelding 26">
                  <a:extLst>
                    <a:ext uri="{FF2B5EF4-FFF2-40B4-BE49-F238E27FC236}">
                      <a16:creationId xmlns:a16="http://schemas.microsoft.com/office/drawing/2014/main" id="{56534817-2437-49BA-AB30-3C29C4786E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947" r="35587" b="49623"/>
                <a:stretch/>
              </p:blipFill>
              <p:spPr>
                <a:xfrm>
                  <a:off x="3439540" y="2973664"/>
                  <a:ext cx="404812" cy="654342"/>
                </a:xfrm>
                <a:prstGeom prst="rect">
                  <a:avLst/>
                </a:prstGeom>
                <a:grpFill/>
              </p:spPr>
            </p:pic>
          </p:grpSp>
        </p:grpSp>
        <p:pic>
          <p:nvPicPr>
            <p:cNvPr id="36" name="Afbeelding 35">
              <a:extLst>
                <a:ext uri="{FF2B5EF4-FFF2-40B4-BE49-F238E27FC236}">
                  <a16:creationId xmlns:a16="http://schemas.microsoft.com/office/drawing/2014/main" id="{1DE68B21-1458-4925-BA1B-45A3792824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28" t="39456" r="13101" b="41282"/>
            <a:stretch/>
          </p:blipFill>
          <p:spPr>
            <a:xfrm flipV="1">
              <a:off x="1676069" y="5251240"/>
              <a:ext cx="746620" cy="287317"/>
            </a:xfrm>
            <a:prstGeom prst="rect">
              <a:avLst/>
            </a:prstGeom>
            <a:grpFill/>
          </p:spPr>
        </p:pic>
        <p:pic>
          <p:nvPicPr>
            <p:cNvPr id="37" name="Afbeelding 36">
              <a:extLst>
                <a:ext uri="{FF2B5EF4-FFF2-40B4-BE49-F238E27FC236}">
                  <a16:creationId xmlns:a16="http://schemas.microsoft.com/office/drawing/2014/main" id="{3ED4A8D6-9373-439E-8816-C8E9432FC4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49623"/>
            <a:stretch/>
          </p:blipFill>
          <p:spPr>
            <a:xfrm>
              <a:off x="1841650" y="4603765"/>
              <a:ext cx="404812" cy="654342"/>
            </a:xfrm>
            <a:prstGeom prst="rect">
              <a:avLst/>
            </a:prstGeom>
            <a:grpFill/>
          </p:spPr>
        </p:pic>
        <p:pic>
          <p:nvPicPr>
            <p:cNvPr id="32" name="Afbeelding 31">
              <a:extLst>
                <a:ext uri="{FF2B5EF4-FFF2-40B4-BE49-F238E27FC236}">
                  <a16:creationId xmlns:a16="http://schemas.microsoft.com/office/drawing/2014/main" id="{F0C6DA4A-3DCC-424A-B5D8-E58479E72E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99" t="20157" r="23223" b="20774"/>
            <a:stretch/>
          </p:blipFill>
          <p:spPr>
            <a:xfrm flipV="1">
              <a:off x="3573965" y="3787345"/>
              <a:ext cx="232529" cy="881061"/>
            </a:xfrm>
            <a:prstGeom prst="rect">
              <a:avLst/>
            </a:prstGeom>
            <a:grpFill/>
          </p:spPr>
        </p:pic>
        <p:pic>
          <p:nvPicPr>
            <p:cNvPr id="38" name="Afbeelding 37">
              <a:extLst>
                <a:ext uri="{FF2B5EF4-FFF2-40B4-BE49-F238E27FC236}">
                  <a16:creationId xmlns:a16="http://schemas.microsoft.com/office/drawing/2014/main" id="{A98488A6-EBA4-4C16-8DD4-26CE27B3D1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t="29946" r="35587" b="49623"/>
            <a:stretch/>
          </p:blipFill>
          <p:spPr>
            <a:xfrm rot="5400000">
              <a:off x="3736771" y="4085334"/>
              <a:ext cx="404812" cy="265367"/>
            </a:xfrm>
            <a:prstGeom prst="rect">
              <a:avLst/>
            </a:prstGeom>
            <a:grpFill/>
          </p:spPr>
        </p:pic>
        <p:pic>
          <p:nvPicPr>
            <p:cNvPr id="39" name="Afbeelding 38">
              <a:extLst>
                <a:ext uri="{FF2B5EF4-FFF2-40B4-BE49-F238E27FC236}">
                  <a16:creationId xmlns:a16="http://schemas.microsoft.com/office/drawing/2014/main" id="{7A8E7DA1-B344-4B65-8C4D-6D4DBF043C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72182"/>
            <a:stretch/>
          </p:blipFill>
          <p:spPr>
            <a:xfrm>
              <a:off x="4038125" y="3992568"/>
              <a:ext cx="404812" cy="361325"/>
            </a:xfrm>
            <a:prstGeom prst="rect">
              <a:avLst/>
            </a:prstGeom>
            <a:grpFill/>
          </p:spPr>
        </p:pic>
      </p:grpSp>
      <p:pic>
        <p:nvPicPr>
          <p:cNvPr id="41" name="Afbeelding 40">
            <a:extLst>
              <a:ext uri="{FF2B5EF4-FFF2-40B4-BE49-F238E27FC236}">
                <a16:creationId xmlns:a16="http://schemas.microsoft.com/office/drawing/2014/main" id="{1D2F9303-979D-4119-BCCD-97EB106F1D8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8" t="39456" r="13101" b="41282"/>
          <a:stretch/>
        </p:blipFill>
        <p:spPr>
          <a:xfrm flipV="1">
            <a:off x="4572000" y="2017800"/>
            <a:ext cx="746620" cy="287317"/>
          </a:xfrm>
          <a:prstGeom prst="rect">
            <a:avLst/>
          </a:prstGeom>
        </p:spPr>
      </p:pic>
      <p:pic>
        <p:nvPicPr>
          <p:cNvPr id="42" name="Afbeelding 41">
            <a:extLst>
              <a:ext uri="{FF2B5EF4-FFF2-40B4-BE49-F238E27FC236}">
                <a16:creationId xmlns:a16="http://schemas.microsoft.com/office/drawing/2014/main" id="{D94D6718-F967-4AD5-A35F-BB7E4B3F468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23"/>
          <a:stretch/>
        </p:blipFill>
        <p:spPr>
          <a:xfrm>
            <a:off x="4256023" y="1339154"/>
            <a:ext cx="1373831" cy="65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60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kstvak 13"/>
              <p:cNvSpPr txBox="1"/>
              <p:nvPr/>
            </p:nvSpPr>
            <p:spPr>
              <a:xfrm>
                <a:off x="199476" y="251809"/>
                <a:ext cx="9118600" cy="5524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200" dirty="0">
                    <a:solidFill>
                      <a:schemeClr val="bg1"/>
                    </a:solidFill>
                  </a:rPr>
                  <a:t>monomeren:</a:t>
                </a:r>
              </a:p>
              <a:p>
                <a:endParaRPr lang="nl-NL" sz="4000" dirty="0"/>
              </a:p>
              <a:p>
                <a:endParaRPr lang="nl-NL" sz="3200" dirty="0"/>
              </a:p>
              <a:p>
                <a:r>
                  <a:rPr lang="nl-NL" sz="3200" dirty="0"/>
                  <a:t>                                     +</a:t>
                </a:r>
                <a:r>
                  <a:rPr lang="nl-NL" sz="800" dirty="0">
                    <a:solidFill>
                      <a:srgbClr val="FF0000"/>
                    </a:solidFill>
                  </a:rPr>
                  <a:t>   </a:t>
                </a:r>
                <a:r>
                  <a:rPr lang="nl-NL" sz="3200" dirty="0"/>
                  <a:t>3</a:t>
                </a:r>
                <a:r>
                  <a:rPr lang="nl-NL" sz="2000" dirty="0">
                    <a:solidFill>
                      <a:srgbClr val="FF0000"/>
                    </a:solidFill>
                  </a:rPr>
                  <a:t> </a:t>
                </a:r>
                <a:r>
                  <a:rPr lang="nl-NL" sz="3200" dirty="0"/>
                  <a:t>Cl         </a:t>
                </a:r>
                <a:r>
                  <a:rPr lang="nl-NL" sz="3200" dirty="0" err="1"/>
                  <a:t>Cl</a:t>
                </a:r>
                <a:r>
                  <a:rPr lang="nl-NL" sz="3200" dirty="0"/>
                  <a:t>          </a:t>
                </a:r>
                <a14:m>
                  <m:oMath xmlns:m="http://schemas.openxmlformats.org/officeDocument/2006/math">
                    <m:r>
                      <a:rPr lang="nl-NL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→</m:t>
                    </m:r>
                  </m:oMath>
                </a14:m>
                <a:endParaRPr lang="nl-NL" sz="3200" dirty="0"/>
              </a:p>
              <a:p>
                <a:endParaRPr lang="nl-NL" sz="3200" dirty="0"/>
              </a:p>
              <a:p>
                <a:r>
                  <a:rPr lang="nl-NL" sz="3200" dirty="0"/>
                  <a:t>                                    </a:t>
                </a:r>
              </a:p>
              <a:p>
                <a:r>
                  <a:rPr lang="nl-NL" sz="3200" dirty="0"/>
                  <a:t>                                         Cl</a:t>
                </a:r>
              </a:p>
              <a:p>
                <a:endParaRPr lang="nl-NL" sz="3200" dirty="0"/>
              </a:p>
              <a:p>
                <a:endParaRPr lang="nl-NL" sz="3200" dirty="0"/>
              </a:p>
              <a:p>
                <a:endParaRPr lang="nl-NL" sz="2500" dirty="0"/>
              </a:p>
              <a:p>
                <a:r>
                  <a:rPr lang="nl-NL" sz="3200" dirty="0"/>
                  <a:t>                Cl                                              </a:t>
                </a:r>
                <a:r>
                  <a:rPr lang="nl-NL" sz="3200" dirty="0" err="1"/>
                  <a:t>Cl</a:t>
                </a:r>
                <a:r>
                  <a:rPr lang="nl-NL" sz="3200" dirty="0"/>
                  <a:t>    +    3 HCl</a:t>
                </a:r>
              </a:p>
            </p:txBody>
          </p:sp>
        </mc:Choice>
        <mc:Fallback xmlns="">
          <p:sp>
            <p:nvSpPr>
              <p:cNvPr id="14" name="Tekstvak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76" y="251809"/>
                <a:ext cx="9118600" cy="5524589"/>
              </a:xfrm>
              <a:prstGeom prst="rect">
                <a:avLst/>
              </a:prstGeom>
              <a:blipFill>
                <a:blip r:embed="rId2"/>
                <a:stretch>
                  <a:fillRect l="-1738" t="-1433" b="-264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ep 5"/>
          <p:cNvGrpSpPr/>
          <p:nvPr/>
        </p:nvGrpSpPr>
        <p:grpSpPr>
          <a:xfrm>
            <a:off x="518651" y="1081602"/>
            <a:ext cx="3207396" cy="1378730"/>
            <a:chOff x="487957" y="2773820"/>
            <a:chExt cx="3207396" cy="1378730"/>
          </a:xfrm>
          <a:solidFill>
            <a:schemeClr val="bg1"/>
          </a:solidFill>
        </p:grpSpPr>
        <p:sp>
          <p:nvSpPr>
            <p:cNvPr id="7" name="Rechthoek 6"/>
            <p:cNvSpPr/>
            <p:nvPr/>
          </p:nvSpPr>
          <p:spPr>
            <a:xfrm>
              <a:off x="1191234" y="3036814"/>
              <a:ext cx="587230" cy="32214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8" name="Afbeelding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4" t="25198"/>
            <a:stretch/>
          </p:blipFill>
          <p:spPr>
            <a:xfrm flipV="1">
              <a:off x="1048624" y="3036814"/>
              <a:ext cx="2206304" cy="1115736"/>
            </a:xfrm>
            <a:prstGeom prst="rect">
              <a:avLst/>
            </a:prstGeom>
            <a:grpFill/>
          </p:spPr>
        </p:pic>
        <p:sp>
          <p:nvSpPr>
            <p:cNvPr id="9" name="Rechthoek 8"/>
            <p:cNvSpPr/>
            <p:nvPr/>
          </p:nvSpPr>
          <p:spPr>
            <a:xfrm>
              <a:off x="2118217" y="3056533"/>
              <a:ext cx="780179" cy="3569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/>
            <p:cNvSpPr/>
            <p:nvPr/>
          </p:nvSpPr>
          <p:spPr>
            <a:xfrm>
              <a:off x="1191234" y="3024659"/>
              <a:ext cx="674543" cy="3689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1" name="Afbeelding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70" r="60265" b="78177"/>
            <a:stretch/>
          </p:blipFill>
          <p:spPr>
            <a:xfrm rot="10800000" flipV="1">
              <a:off x="1694573" y="2773820"/>
              <a:ext cx="1006679" cy="282712"/>
            </a:xfrm>
            <a:prstGeom prst="rect">
              <a:avLst/>
            </a:prstGeom>
            <a:grpFill/>
          </p:spPr>
        </p:pic>
        <p:sp>
          <p:nvSpPr>
            <p:cNvPr id="15" name="Rechthoek 14"/>
            <p:cNvSpPr/>
            <p:nvPr/>
          </p:nvSpPr>
          <p:spPr>
            <a:xfrm>
              <a:off x="2915174" y="3621954"/>
              <a:ext cx="780179" cy="3221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6" name="Afbeelding 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9" t="78460" r="55684" b="1293"/>
            <a:stretch/>
          </p:blipFill>
          <p:spPr>
            <a:xfrm flipV="1">
              <a:off x="2915174" y="3642096"/>
              <a:ext cx="570451" cy="302002"/>
            </a:xfrm>
            <a:prstGeom prst="rect">
              <a:avLst/>
            </a:prstGeom>
            <a:grpFill/>
          </p:spPr>
        </p:pic>
        <p:pic>
          <p:nvPicPr>
            <p:cNvPr id="17" name="Afbeelding 1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9" t="78460" r="55684" b="1293"/>
            <a:stretch/>
          </p:blipFill>
          <p:spPr>
            <a:xfrm rot="10800000" flipV="1">
              <a:off x="487957" y="3621957"/>
              <a:ext cx="560667" cy="302002"/>
            </a:xfrm>
            <a:prstGeom prst="rect">
              <a:avLst/>
            </a:prstGeom>
            <a:grpFill/>
          </p:spPr>
        </p:pic>
      </p:grpSp>
      <p:grpSp>
        <p:nvGrpSpPr>
          <p:cNvPr id="2" name="Groep 1">
            <a:extLst>
              <a:ext uri="{FF2B5EF4-FFF2-40B4-BE49-F238E27FC236}">
                <a16:creationId xmlns:a16="http://schemas.microsoft.com/office/drawing/2014/main" id="{98933BED-A603-4E74-B779-FB0690F0120E}"/>
              </a:ext>
            </a:extLst>
          </p:cNvPr>
          <p:cNvGrpSpPr>
            <a:grpSpLocks noChangeAspect="1"/>
          </p:cNvGrpSpPr>
          <p:nvPr/>
        </p:nvGrpSpPr>
        <p:grpSpPr>
          <a:xfrm>
            <a:off x="2122349" y="3732049"/>
            <a:ext cx="4149895" cy="2114779"/>
            <a:chOff x="1676069" y="3787345"/>
            <a:chExt cx="3993428" cy="1977078"/>
          </a:xfrm>
          <a:solidFill>
            <a:schemeClr val="bg1"/>
          </a:solidFill>
        </p:grpSpPr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1010BF37-F9ED-48E8-B8A5-81C11DC5FA5B}"/>
                </a:ext>
              </a:extLst>
            </p:cNvPr>
            <p:cNvGrpSpPr/>
            <p:nvPr/>
          </p:nvGrpSpPr>
          <p:grpSpPr>
            <a:xfrm>
              <a:off x="2453583" y="4614086"/>
              <a:ext cx="3215914" cy="1150337"/>
              <a:chOff x="790160" y="1366359"/>
              <a:chExt cx="3215914" cy="1150337"/>
            </a:xfrm>
            <a:grpFill/>
          </p:grpSpPr>
          <p:grpSp>
            <p:nvGrpSpPr>
              <p:cNvPr id="24" name="Groep 23">
                <a:extLst>
                  <a:ext uri="{FF2B5EF4-FFF2-40B4-BE49-F238E27FC236}">
                    <a16:creationId xmlns:a16="http://schemas.microsoft.com/office/drawing/2014/main" id="{59263B0B-9073-4604-BC72-A89AE531CAC0}"/>
                  </a:ext>
                </a:extLst>
              </p:cNvPr>
              <p:cNvGrpSpPr/>
              <p:nvPr/>
            </p:nvGrpSpPr>
            <p:grpSpPr>
              <a:xfrm>
                <a:off x="790160" y="1388805"/>
                <a:ext cx="2930360" cy="1127891"/>
                <a:chOff x="764993" y="3024659"/>
                <a:chExt cx="2930360" cy="1127891"/>
              </a:xfrm>
              <a:grpFill/>
            </p:grpSpPr>
            <p:sp>
              <p:nvSpPr>
                <p:cNvPr id="28" name="Rechthoek 27">
                  <a:extLst>
                    <a:ext uri="{FF2B5EF4-FFF2-40B4-BE49-F238E27FC236}">
                      <a16:creationId xmlns:a16="http://schemas.microsoft.com/office/drawing/2014/main" id="{7913F7B5-32F5-440F-B414-87E52728B66C}"/>
                    </a:ext>
                  </a:extLst>
                </p:cNvPr>
                <p:cNvSpPr/>
                <p:nvPr/>
              </p:nvSpPr>
              <p:spPr>
                <a:xfrm>
                  <a:off x="1191234" y="3036814"/>
                  <a:ext cx="587230" cy="322145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pic>
              <p:nvPicPr>
                <p:cNvPr id="29" name="Afbeelding 28">
                  <a:extLst>
                    <a:ext uri="{FF2B5EF4-FFF2-40B4-BE49-F238E27FC236}">
                      <a16:creationId xmlns:a16="http://schemas.microsoft.com/office/drawing/2014/main" id="{EA22C0B1-E506-4C6A-B8ED-94B97B1583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14" t="25198"/>
                <a:stretch/>
              </p:blipFill>
              <p:spPr>
                <a:xfrm flipV="1">
                  <a:off x="1048624" y="3036814"/>
                  <a:ext cx="2206304" cy="1115736"/>
                </a:xfrm>
                <a:prstGeom prst="rect">
                  <a:avLst/>
                </a:prstGeom>
                <a:grpFill/>
              </p:spPr>
            </p:pic>
            <p:sp>
              <p:nvSpPr>
                <p:cNvPr id="30" name="Rechthoek 29">
                  <a:extLst>
                    <a:ext uri="{FF2B5EF4-FFF2-40B4-BE49-F238E27FC236}">
                      <a16:creationId xmlns:a16="http://schemas.microsoft.com/office/drawing/2014/main" id="{AFDADE62-3BB0-4745-8A09-EA814FD97F59}"/>
                    </a:ext>
                  </a:extLst>
                </p:cNvPr>
                <p:cNvSpPr/>
                <p:nvPr/>
              </p:nvSpPr>
              <p:spPr>
                <a:xfrm>
                  <a:off x="2118217" y="3056533"/>
                  <a:ext cx="780179" cy="35695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1" name="Rechthoek 30">
                  <a:extLst>
                    <a:ext uri="{FF2B5EF4-FFF2-40B4-BE49-F238E27FC236}">
                      <a16:creationId xmlns:a16="http://schemas.microsoft.com/office/drawing/2014/main" id="{57017695-67DB-4D49-987A-637998F346FB}"/>
                    </a:ext>
                  </a:extLst>
                </p:cNvPr>
                <p:cNvSpPr/>
                <p:nvPr/>
              </p:nvSpPr>
              <p:spPr>
                <a:xfrm>
                  <a:off x="1153382" y="3024659"/>
                  <a:ext cx="712395" cy="36897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3" name="Rechthoek 32">
                  <a:extLst>
                    <a:ext uri="{FF2B5EF4-FFF2-40B4-BE49-F238E27FC236}">
                      <a16:creationId xmlns:a16="http://schemas.microsoft.com/office/drawing/2014/main" id="{B0802C5F-1D5D-41D3-B776-2D0FD2FF3404}"/>
                    </a:ext>
                  </a:extLst>
                </p:cNvPr>
                <p:cNvSpPr/>
                <p:nvPr/>
              </p:nvSpPr>
              <p:spPr>
                <a:xfrm>
                  <a:off x="2915174" y="3621954"/>
                  <a:ext cx="780179" cy="32214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pic>
              <p:nvPicPr>
                <p:cNvPr id="34" name="Afbeelding 33">
                  <a:extLst>
                    <a:ext uri="{FF2B5EF4-FFF2-40B4-BE49-F238E27FC236}">
                      <a16:creationId xmlns:a16="http://schemas.microsoft.com/office/drawing/2014/main" id="{2E19B11A-35E8-4700-82FC-6FCC64A742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9811" r="66824" b="2201"/>
                <a:stretch/>
              </p:blipFill>
              <p:spPr>
                <a:xfrm flipV="1">
                  <a:off x="2915174" y="3655645"/>
                  <a:ext cx="288220" cy="268311"/>
                </a:xfrm>
                <a:prstGeom prst="rect">
                  <a:avLst/>
                </a:prstGeom>
                <a:grpFill/>
              </p:spPr>
            </p:pic>
            <p:pic>
              <p:nvPicPr>
                <p:cNvPr id="35" name="Afbeelding 34">
                  <a:extLst>
                    <a:ext uri="{FF2B5EF4-FFF2-40B4-BE49-F238E27FC236}">
                      <a16:creationId xmlns:a16="http://schemas.microsoft.com/office/drawing/2014/main" id="{2E34FA7F-D829-48BE-B585-8EF1D2C8CC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8460" r="66810" b="1292"/>
                <a:stretch/>
              </p:blipFill>
              <p:spPr>
                <a:xfrm rot="10800000" flipV="1">
                  <a:off x="764993" y="3621954"/>
                  <a:ext cx="283630" cy="302005"/>
                </a:xfrm>
                <a:prstGeom prst="rect">
                  <a:avLst/>
                </a:prstGeom>
                <a:grpFill/>
              </p:spPr>
            </p:pic>
          </p:grpSp>
          <p:grpSp>
            <p:nvGrpSpPr>
              <p:cNvPr id="25" name="Groep 24">
                <a:extLst>
                  <a:ext uri="{FF2B5EF4-FFF2-40B4-BE49-F238E27FC236}">
                    <a16:creationId xmlns:a16="http://schemas.microsoft.com/office/drawing/2014/main" id="{57FBF10C-1385-4B8A-82D1-4966C78EFEEA}"/>
                  </a:ext>
                </a:extLst>
              </p:cNvPr>
              <p:cNvGrpSpPr/>
              <p:nvPr/>
            </p:nvGrpSpPr>
            <p:grpSpPr>
              <a:xfrm>
                <a:off x="3259454" y="1366359"/>
                <a:ext cx="746620" cy="931338"/>
                <a:chOff x="3283036" y="2973664"/>
                <a:chExt cx="746620" cy="931338"/>
              </a:xfrm>
              <a:grpFill/>
            </p:grpSpPr>
            <p:pic>
              <p:nvPicPr>
                <p:cNvPr id="26" name="Afbeelding 25">
                  <a:extLst>
                    <a:ext uri="{FF2B5EF4-FFF2-40B4-BE49-F238E27FC236}">
                      <a16:creationId xmlns:a16="http://schemas.microsoft.com/office/drawing/2014/main" id="{AE2A8A0B-7432-442E-9FB7-8F261CC3D6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3283036" y="3617685"/>
                  <a:ext cx="746620" cy="287317"/>
                </a:xfrm>
                <a:prstGeom prst="rect">
                  <a:avLst/>
                </a:prstGeom>
                <a:grpFill/>
              </p:spPr>
            </p:pic>
            <p:pic>
              <p:nvPicPr>
                <p:cNvPr id="27" name="Afbeelding 26">
                  <a:extLst>
                    <a:ext uri="{FF2B5EF4-FFF2-40B4-BE49-F238E27FC236}">
                      <a16:creationId xmlns:a16="http://schemas.microsoft.com/office/drawing/2014/main" id="{56534817-2437-49BA-AB30-3C29C4786E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947" r="35587" b="49623"/>
                <a:stretch/>
              </p:blipFill>
              <p:spPr>
                <a:xfrm>
                  <a:off x="3439540" y="2973664"/>
                  <a:ext cx="404812" cy="654342"/>
                </a:xfrm>
                <a:prstGeom prst="rect">
                  <a:avLst/>
                </a:prstGeom>
                <a:grpFill/>
              </p:spPr>
            </p:pic>
          </p:grpSp>
        </p:grpSp>
        <p:pic>
          <p:nvPicPr>
            <p:cNvPr id="36" name="Afbeelding 35">
              <a:extLst>
                <a:ext uri="{FF2B5EF4-FFF2-40B4-BE49-F238E27FC236}">
                  <a16:creationId xmlns:a16="http://schemas.microsoft.com/office/drawing/2014/main" id="{1DE68B21-1458-4925-BA1B-45A3792824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28" t="39456" r="13101" b="41282"/>
            <a:stretch/>
          </p:blipFill>
          <p:spPr>
            <a:xfrm flipV="1">
              <a:off x="1676069" y="5251240"/>
              <a:ext cx="746620" cy="287317"/>
            </a:xfrm>
            <a:prstGeom prst="rect">
              <a:avLst/>
            </a:prstGeom>
            <a:grpFill/>
          </p:spPr>
        </p:pic>
        <p:pic>
          <p:nvPicPr>
            <p:cNvPr id="37" name="Afbeelding 36">
              <a:extLst>
                <a:ext uri="{FF2B5EF4-FFF2-40B4-BE49-F238E27FC236}">
                  <a16:creationId xmlns:a16="http://schemas.microsoft.com/office/drawing/2014/main" id="{3ED4A8D6-9373-439E-8816-C8E9432FC4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49623"/>
            <a:stretch/>
          </p:blipFill>
          <p:spPr>
            <a:xfrm>
              <a:off x="1841650" y="4603765"/>
              <a:ext cx="404812" cy="654342"/>
            </a:xfrm>
            <a:prstGeom prst="rect">
              <a:avLst/>
            </a:prstGeom>
            <a:grpFill/>
          </p:spPr>
        </p:pic>
        <p:pic>
          <p:nvPicPr>
            <p:cNvPr id="32" name="Afbeelding 31">
              <a:extLst>
                <a:ext uri="{FF2B5EF4-FFF2-40B4-BE49-F238E27FC236}">
                  <a16:creationId xmlns:a16="http://schemas.microsoft.com/office/drawing/2014/main" id="{F0C6DA4A-3DCC-424A-B5D8-E58479E72E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99" t="20157" r="23223" b="20774"/>
            <a:stretch/>
          </p:blipFill>
          <p:spPr>
            <a:xfrm flipV="1">
              <a:off x="3573965" y="3787345"/>
              <a:ext cx="232529" cy="881061"/>
            </a:xfrm>
            <a:prstGeom prst="rect">
              <a:avLst/>
            </a:prstGeom>
            <a:grpFill/>
          </p:spPr>
        </p:pic>
        <p:pic>
          <p:nvPicPr>
            <p:cNvPr id="38" name="Afbeelding 37">
              <a:extLst>
                <a:ext uri="{FF2B5EF4-FFF2-40B4-BE49-F238E27FC236}">
                  <a16:creationId xmlns:a16="http://schemas.microsoft.com/office/drawing/2014/main" id="{A98488A6-EBA4-4C16-8DD4-26CE27B3D1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t="29946" r="35587" b="49623"/>
            <a:stretch/>
          </p:blipFill>
          <p:spPr>
            <a:xfrm rot="5400000">
              <a:off x="3736771" y="4085334"/>
              <a:ext cx="404812" cy="265367"/>
            </a:xfrm>
            <a:prstGeom prst="rect">
              <a:avLst/>
            </a:prstGeom>
            <a:grpFill/>
          </p:spPr>
        </p:pic>
        <p:pic>
          <p:nvPicPr>
            <p:cNvPr id="39" name="Afbeelding 38">
              <a:extLst>
                <a:ext uri="{FF2B5EF4-FFF2-40B4-BE49-F238E27FC236}">
                  <a16:creationId xmlns:a16="http://schemas.microsoft.com/office/drawing/2014/main" id="{7A8E7DA1-B344-4B65-8C4D-6D4DBF043C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72182"/>
            <a:stretch/>
          </p:blipFill>
          <p:spPr>
            <a:xfrm>
              <a:off x="4038125" y="3992568"/>
              <a:ext cx="404812" cy="361325"/>
            </a:xfrm>
            <a:prstGeom prst="rect">
              <a:avLst/>
            </a:prstGeom>
            <a:grpFill/>
          </p:spPr>
        </p:pic>
      </p:grpSp>
      <p:pic>
        <p:nvPicPr>
          <p:cNvPr id="41" name="Afbeelding 40">
            <a:extLst>
              <a:ext uri="{FF2B5EF4-FFF2-40B4-BE49-F238E27FC236}">
                <a16:creationId xmlns:a16="http://schemas.microsoft.com/office/drawing/2014/main" id="{1D2F9303-979D-4119-BCCD-97EB106F1D8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8" t="39456" r="13101" b="41282"/>
          <a:stretch/>
        </p:blipFill>
        <p:spPr>
          <a:xfrm flipV="1">
            <a:off x="4572000" y="2017800"/>
            <a:ext cx="746620" cy="287317"/>
          </a:xfrm>
          <a:prstGeom prst="rect">
            <a:avLst/>
          </a:prstGeom>
        </p:spPr>
      </p:pic>
      <p:pic>
        <p:nvPicPr>
          <p:cNvPr id="42" name="Afbeelding 41">
            <a:extLst>
              <a:ext uri="{FF2B5EF4-FFF2-40B4-BE49-F238E27FC236}">
                <a16:creationId xmlns:a16="http://schemas.microsoft.com/office/drawing/2014/main" id="{D94D6718-F967-4AD5-A35F-BB7E4B3F468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23"/>
          <a:stretch/>
        </p:blipFill>
        <p:spPr>
          <a:xfrm>
            <a:off x="4256023" y="1339154"/>
            <a:ext cx="1373831" cy="65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6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vak 21">
            <a:extLst>
              <a:ext uri="{FF2B5EF4-FFF2-40B4-BE49-F238E27FC236}">
                <a16:creationId xmlns:a16="http://schemas.microsoft.com/office/drawing/2014/main" id="{45BE33FC-34C2-4BA7-A71B-3550E34BC39C}"/>
              </a:ext>
            </a:extLst>
          </p:cNvPr>
          <p:cNvSpPr txBox="1"/>
          <p:nvPr/>
        </p:nvSpPr>
        <p:spPr>
          <a:xfrm>
            <a:off x="199476" y="251809"/>
            <a:ext cx="9118600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err="1">
                <a:solidFill>
                  <a:schemeClr val="bg1"/>
                </a:solidFill>
              </a:rPr>
              <a:t>monomere</a:t>
            </a:r>
            <a:endParaRPr lang="nl-NL" sz="3200" dirty="0">
              <a:solidFill>
                <a:schemeClr val="bg1"/>
              </a:solidFill>
            </a:endParaRPr>
          </a:p>
          <a:p>
            <a:endParaRPr lang="nl-NL" sz="4000" dirty="0"/>
          </a:p>
          <a:p>
            <a:endParaRPr lang="nl-NL" sz="3200" dirty="0"/>
          </a:p>
          <a:p>
            <a:r>
              <a:rPr lang="nl-NL" sz="3200" dirty="0"/>
              <a:t>                                     </a:t>
            </a:r>
          </a:p>
          <a:p>
            <a:endParaRPr lang="nl-NL" sz="3200" dirty="0"/>
          </a:p>
          <a:p>
            <a:r>
              <a:rPr lang="nl-NL" sz="3200" dirty="0"/>
              <a:t>                                    </a:t>
            </a:r>
          </a:p>
          <a:p>
            <a:r>
              <a:rPr lang="nl-NL" sz="3200" dirty="0"/>
              <a:t>                                         Cl</a:t>
            </a:r>
          </a:p>
          <a:p>
            <a:endParaRPr lang="nl-NL" sz="3200" dirty="0"/>
          </a:p>
          <a:p>
            <a:endParaRPr lang="nl-NL" sz="3200" dirty="0"/>
          </a:p>
          <a:p>
            <a:endParaRPr lang="nl-NL" sz="2500" dirty="0"/>
          </a:p>
          <a:p>
            <a:r>
              <a:rPr lang="nl-NL" sz="3200" dirty="0"/>
              <a:t>                Cl                                              </a:t>
            </a:r>
            <a:r>
              <a:rPr lang="nl-NL" sz="3200" dirty="0" err="1"/>
              <a:t>Cl</a:t>
            </a:r>
            <a:endParaRPr lang="nl-NL" sz="3200" dirty="0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98933BED-A603-4E74-B779-FB0690F0120E}"/>
              </a:ext>
            </a:extLst>
          </p:cNvPr>
          <p:cNvGrpSpPr>
            <a:grpSpLocks noChangeAspect="1"/>
          </p:cNvGrpSpPr>
          <p:nvPr/>
        </p:nvGrpSpPr>
        <p:grpSpPr>
          <a:xfrm>
            <a:off x="2122349" y="3732049"/>
            <a:ext cx="4149895" cy="2114779"/>
            <a:chOff x="1676069" y="3787345"/>
            <a:chExt cx="3993428" cy="1977078"/>
          </a:xfrm>
          <a:solidFill>
            <a:schemeClr val="bg1"/>
          </a:solidFill>
        </p:grpSpPr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1010BF37-F9ED-48E8-B8A5-81C11DC5FA5B}"/>
                </a:ext>
              </a:extLst>
            </p:cNvPr>
            <p:cNvGrpSpPr/>
            <p:nvPr/>
          </p:nvGrpSpPr>
          <p:grpSpPr>
            <a:xfrm>
              <a:off x="2453583" y="4614086"/>
              <a:ext cx="3215914" cy="1150337"/>
              <a:chOff x="790160" y="1366359"/>
              <a:chExt cx="3215914" cy="1150337"/>
            </a:xfrm>
            <a:grpFill/>
          </p:grpSpPr>
          <p:grpSp>
            <p:nvGrpSpPr>
              <p:cNvPr id="24" name="Groep 23">
                <a:extLst>
                  <a:ext uri="{FF2B5EF4-FFF2-40B4-BE49-F238E27FC236}">
                    <a16:creationId xmlns:a16="http://schemas.microsoft.com/office/drawing/2014/main" id="{59263B0B-9073-4604-BC72-A89AE531CAC0}"/>
                  </a:ext>
                </a:extLst>
              </p:cNvPr>
              <p:cNvGrpSpPr/>
              <p:nvPr/>
            </p:nvGrpSpPr>
            <p:grpSpPr>
              <a:xfrm>
                <a:off x="790160" y="1388805"/>
                <a:ext cx="2930360" cy="1127891"/>
                <a:chOff x="764993" y="3024659"/>
                <a:chExt cx="2930360" cy="1127891"/>
              </a:xfrm>
              <a:grpFill/>
            </p:grpSpPr>
            <p:sp>
              <p:nvSpPr>
                <p:cNvPr id="28" name="Rechthoek 27">
                  <a:extLst>
                    <a:ext uri="{FF2B5EF4-FFF2-40B4-BE49-F238E27FC236}">
                      <a16:creationId xmlns:a16="http://schemas.microsoft.com/office/drawing/2014/main" id="{7913F7B5-32F5-440F-B414-87E52728B66C}"/>
                    </a:ext>
                  </a:extLst>
                </p:cNvPr>
                <p:cNvSpPr/>
                <p:nvPr/>
              </p:nvSpPr>
              <p:spPr>
                <a:xfrm>
                  <a:off x="1191234" y="3036814"/>
                  <a:ext cx="587230" cy="322145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pic>
              <p:nvPicPr>
                <p:cNvPr id="29" name="Afbeelding 28">
                  <a:extLst>
                    <a:ext uri="{FF2B5EF4-FFF2-40B4-BE49-F238E27FC236}">
                      <a16:creationId xmlns:a16="http://schemas.microsoft.com/office/drawing/2014/main" id="{EA22C0B1-E506-4C6A-B8ED-94B97B1583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14" t="25198"/>
                <a:stretch/>
              </p:blipFill>
              <p:spPr>
                <a:xfrm flipV="1">
                  <a:off x="1048624" y="3036814"/>
                  <a:ext cx="2206304" cy="1115736"/>
                </a:xfrm>
                <a:prstGeom prst="rect">
                  <a:avLst/>
                </a:prstGeom>
                <a:grpFill/>
              </p:spPr>
            </p:pic>
            <p:sp>
              <p:nvSpPr>
                <p:cNvPr id="30" name="Rechthoek 29">
                  <a:extLst>
                    <a:ext uri="{FF2B5EF4-FFF2-40B4-BE49-F238E27FC236}">
                      <a16:creationId xmlns:a16="http://schemas.microsoft.com/office/drawing/2014/main" id="{AFDADE62-3BB0-4745-8A09-EA814FD97F59}"/>
                    </a:ext>
                  </a:extLst>
                </p:cNvPr>
                <p:cNvSpPr/>
                <p:nvPr/>
              </p:nvSpPr>
              <p:spPr>
                <a:xfrm>
                  <a:off x="2118217" y="3056533"/>
                  <a:ext cx="780179" cy="35695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1" name="Rechthoek 30">
                  <a:extLst>
                    <a:ext uri="{FF2B5EF4-FFF2-40B4-BE49-F238E27FC236}">
                      <a16:creationId xmlns:a16="http://schemas.microsoft.com/office/drawing/2014/main" id="{57017695-67DB-4D49-987A-637998F346FB}"/>
                    </a:ext>
                  </a:extLst>
                </p:cNvPr>
                <p:cNvSpPr/>
                <p:nvPr/>
              </p:nvSpPr>
              <p:spPr>
                <a:xfrm>
                  <a:off x="1153382" y="3024659"/>
                  <a:ext cx="712395" cy="36897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3" name="Rechthoek 32">
                  <a:extLst>
                    <a:ext uri="{FF2B5EF4-FFF2-40B4-BE49-F238E27FC236}">
                      <a16:creationId xmlns:a16="http://schemas.microsoft.com/office/drawing/2014/main" id="{B0802C5F-1D5D-41D3-B776-2D0FD2FF3404}"/>
                    </a:ext>
                  </a:extLst>
                </p:cNvPr>
                <p:cNvSpPr/>
                <p:nvPr/>
              </p:nvSpPr>
              <p:spPr>
                <a:xfrm>
                  <a:off x="2915174" y="3621954"/>
                  <a:ext cx="780179" cy="32214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pic>
              <p:nvPicPr>
                <p:cNvPr id="34" name="Afbeelding 33">
                  <a:extLst>
                    <a:ext uri="{FF2B5EF4-FFF2-40B4-BE49-F238E27FC236}">
                      <a16:creationId xmlns:a16="http://schemas.microsoft.com/office/drawing/2014/main" id="{2E19B11A-35E8-4700-82FC-6FCC64A742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9811" r="66824" b="2201"/>
                <a:stretch/>
              </p:blipFill>
              <p:spPr>
                <a:xfrm flipV="1">
                  <a:off x="2915174" y="3655645"/>
                  <a:ext cx="288220" cy="268311"/>
                </a:xfrm>
                <a:prstGeom prst="rect">
                  <a:avLst/>
                </a:prstGeom>
                <a:grpFill/>
              </p:spPr>
            </p:pic>
            <p:pic>
              <p:nvPicPr>
                <p:cNvPr id="35" name="Afbeelding 34">
                  <a:extLst>
                    <a:ext uri="{FF2B5EF4-FFF2-40B4-BE49-F238E27FC236}">
                      <a16:creationId xmlns:a16="http://schemas.microsoft.com/office/drawing/2014/main" id="{2E34FA7F-D829-48BE-B585-8EF1D2C8CC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8460" r="66810" b="1292"/>
                <a:stretch/>
              </p:blipFill>
              <p:spPr>
                <a:xfrm rot="10800000" flipV="1">
                  <a:off x="764993" y="3621954"/>
                  <a:ext cx="283630" cy="302005"/>
                </a:xfrm>
                <a:prstGeom prst="rect">
                  <a:avLst/>
                </a:prstGeom>
                <a:grpFill/>
              </p:spPr>
            </p:pic>
          </p:grpSp>
          <p:grpSp>
            <p:nvGrpSpPr>
              <p:cNvPr id="25" name="Groep 24">
                <a:extLst>
                  <a:ext uri="{FF2B5EF4-FFF2-40B4-BE49-F238E27FC236}">
                    <a16:creationId xmlns:a16="http://schemas.microsoft.com/office/drawing/2014/main" id="{57FBF10C-1385-4B8A-82D1-4966C78EFEEA}"/>
                  </a:ext>
                </a:extLst>
              </p:cNvPr>
              <p:cNvGrpSpPr/>
              <p:nvPr/>
            </p:nvGrpSpPr>
            <p:grpSpPr>
              <a:xfrm>
                <a:off x="3259454" y="1366359"/>
                <a:ext cx="746620" cy="931338"/>
                <a:chOff x="3283036" y="2973664"/>
                <a:chExt cx="746620" cy="931338"/>
              </a:xfrm>
              <a:grpFill/>
            </p:grpSpPr>
            <p:pic>
              <p:nvPicPr>
                <p:cNvPr id="26" name="Afbeelding 25">
                  <a:extLst>
                    <a:ext uri="{FF2B5EF4-FFF2-40B4-BE49-F238E27FC236}">
                      <a16:creationId xmlns:a16="http://schemas.microsoft.com/office/drawing/2014/main" id="{AE2A8A0B-7432-442E-9FB7-8F261CC3D6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3283036" y="3617685"/>
                  <a:ext cx="746620" cy="287317"/>
                </a:xfrm>
                <a:prstGeom prst="rect">
                  <a:avLst/>
                </a:prstGeom>
                <a:grpFill/>
              </p:spPr>
            </p:pic>
            <p:pic>
              <p:nvPicPr>
                <p:cNvPr id="27" name="Afbeelding 26">
                  <a:extLst>
                    <a:ext uri="{FF2B5EF4-FFF2-40B4-BE49-F238E27FC236}">
                      <a16:creationId xmlns:a16="http://schemas.microsoft.com/office/drawing/2014/main" id="{56534817-2437-49BA-AB30-3C29C4786E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947" r="35587" b="49623"/>
                <a:stretch/>
              </p:blipFill>
              <p:spPr>
                <a:xfrm>
                  <a:off x="3439540" y="2973664"/>
                  <a:ext cx="404812" cy="654342"/>
                </a:xfrm>
                <a:prstGeom prst="rect">
                  <a:avLst/>
                </a:prstGeom>
                <a:grpFill/>
              </p:spPr>
            </p:pic>
          </p:grpSp>
        </p:grpSp>
        <p:pic>
          <p:nvPicPr>
            <p:cNvPr id="36" name="Afbeelding 35">
              <a:extLst>
                <a:ext uri="{FF2B5EF4-FFF2-40B4-BE49-F238E27FC236}">
                  <a16:creationId xmlns:a16="http://schemas.microsoft.com/office/drawing/2014/main" id="{1DE68B21-1458-4925-BA1B-45A3792824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28" t="39456" r="13101" b="41282"/>
            <a:stretch/>
          </p:blipFill>
          <p:spPr>
            <a:xfrm flipV="1">
              <a:off x="1676069" y="5251240"/>
              <a:ext cx="746620" cy="287317"/>
            </a:xfrm>
            <a:prstGeom prst="rect">
              <a:avLst/>
            </a:prstGeom>
            <a:grpFill/>
          </p:spPr>
        </p:pic>
        <p:pic>
          <p:nvPicPr>
            <p:cNvPr id="37" name="Afbeelding 36">
              <a:extLst>
                <a:ext uri="{FF2B5EF4-FFF2-40B4-BE49-F238E27FC236}">
                  <a16:creationId xmlns:a16="http://schemas.microsoft.com/office/drawing/2014/main" id="{3ED4A8D6-9373-439E-8816-C8E9432FC4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49623"/>
            <a:stretch/>
          </p:blipFill>
          <p:spPr>
            <a:xfrm>
              <a:off x="1841650" y="4603765"/>
              <a:ext cx="404812" cy="654342"/>
            </a:xfrm>
            <a:prstGeom prst="rect">
              <a:avLst/>
            </a:prstGeom>
            <a:grpFill/>
          </p:spPr>
        </p:pic>
        <p:pic>
          <p:nvPicPr>
            <p:cNvPr id="32" name="Afbeelding 31">
              <a:extLst>
                <a:ext uri="{FF2B5EF4-FFF2-40B4-BE49-F238E27FC236}">
                  <a16:creationId xmlns:a16="http://schemas.microsoft.com/office/drawing/2014/main" id="{F0C6DA4A-3DCC-424A-B5D8-E58479E72E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99" t="20157" r="23223" b="20774"/>
            <a:stretch/>
          </p:blipFill>
          <p:spPr>
            <a:xfrm flipV="1">
              <a:off x="3573965" y="3787345"/>
              <a:ext cx="232529" cy="881061"/>
            </a:xfrm>
            <a:prstGeom prst="rect">
              <a:avLst/>
            </a:prstGeom>
            <a:grpFill/>
          </p:spPr>
        </p:pic>
        <p:pic>
          <p:nvPicPr>
            <p:cNvPr id="38" name="Afbeelding 37">
              <a:extLst>
                <a:ext uri="{FF2B5EF4-FFF2-40B4-BE49-F238E27FC236}">
                  <a16:creationId xmlns:a16="http://schemas.microsoft.com/office/drawing/2014/main" id="{A98488A6-EBA4-4C16-8DD4-26CE27B3D1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t="29946" r="35587" b="49623"/>
            <a:stretch/>
          </p:blipFill>
          <p:spPr>
            <a:xfrm rot="5400000">
              <a:off x="3736771" y="4085334"/>
              <a:ext cx="404812" cy="265367"/>
            </a:xfrm>
            <a:prstGeom prst="rect">
              <a:avLst/>
            </a:prstGeom>
            <a:grpFill/>
          </p:spPr>
        </p:pic>
        <p:pic>
          <p:nvPicPr>
            <p:cNvPr id="39" name="Afbeelding 38">
              <a:extLst>
                <a:ext uri="{FF2B5EF4-FFF2-40B4-BE49-F238E27FC236}">
                  <a16:creationId xmlns:a16="http://schemas.microsoft.com/office/drawing/2014/main" id="{7A8E7DA1-B344-4B65-8C4D-6D4DBF043C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72182"/>
            <a:stretch/>
          </p:blipFill>
          <p:spPr>
            <a:xfrm>
              <a:off x="4038125" y="3992568"/>
              <a:ext cx="404812" cy="361325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77058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8D2B67CE-DBE0-457E-86F7-36C8BAE608EE}"/>
              </a:ext>
            </a:extLst>
          </p:cNvPr>
          <p:cNvGrpSpPr/>
          <p:nvPr/>
        </p:nvGrpSpPr>
        <p:grpSpPr>
          <a:xfrm>
            <a:off x="0" y="506231"/>
            <a:ext cx="9144002" cy="1616208"/>
            <a:chOff x="0" y="4108782"/>
            <a:chExt cx="9144002" cy="1616208"/>
          </a:xfrm>
        </p:grpSpPr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866E6DE8-352B-4586-95E8-4F205AC72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46508"/>
              <a:ext cx="3264493" cy="1178482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C25EC601-A5A9-41DA-B43F-A91B5D58E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939753" y="4546508"/>
              <a:ext cx="3264493" cy="1178482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1E1881D6-4891-4015-B71A-540F1273E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9509" y="4108782"/>
              <a:ext cx="3264493" cy="1178482"/>
            </a:xfrm>
            <a:prstGeom prst="rect">
              <a:avLst/>
            </a:prstGeom>
          </p:spPr>
        </p:pic>
      </p:grpSp>
      <p:sp>
        <p:nvSpPr>
          <p:cNvPr id="23" name="Tekstvak 22">
            <a:extLst>
              <a:ext uri="{FF2B5EF4-FFF2-40B4-BE49-F238E27FC236}">
                <a16:creationId xmlns:a16="http://schemas.microsoft.com/office/drawing/2014/main" id="{86CEA9E5-F8DC-4A25-9BC4-3723B67F5A96}"/>
              </a:ext>
            </a:extLst>
          </p:cNvPr>
          <p:cNvSpPr txBox="1"/>
          <p:nvPr/>
        </p:nvSpPr>
        <p:spPr>
          <a:xfrm>
            <a:off x="177800" y="203200"/>
            <a:ext cx="911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</a:rPr>
              <a:t>Polymeren</a:t>
            </a:r>
            <a:r>
              <a:rPr lang="nl-NL" sz="3200" b="1" dirty="0">
                <a:solidFill>
                  <a:srgbClr val="FF0000"/>
                </a:solidFill>
              </a:rPr>
              <a:t> </a:t>
            </a:r>
            <a:r>
              <a:rPr lang="nl-NL" sz="3200" dirty="0"/>
              <a:t>Thermoplasten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88B64E5-6811-423B-A480-E844E96E6C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3530"/>
            <a:ext cx="9144000" cy="4261104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50FFFA22-7A8E-40CC-889A-D25FE9B872DC}"/>
              </a:ext>
            </a:extLst>
          </p:cNvPr>
          <p:cNvSpPr txBox="1"/>
          <p:nvPr/>
        </p:nvSpPr>
        <p:spPr>
          <a:xfrm>
            <a:off x="6204246" y="1584699"/>
            <a:ext cx="2756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err="1">
                <a:solidFill>
                  <a:srgbClr val="FF0000"/>
                </a:solidFill>
              </a:rPr>
              <a:t>polyetheenmolecuul</a:t>
            </a:r>
            <a:endParaRPr lang="nl-NL" sz="2400" dirty="0">
              <a:solidFill>
                <a:srgbClr val="FF0000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D47DCC1-42A8-4D5F-B8D2-B30741324387}"/>
              </a:ext>
            </a:extLst>
          </p:cNvPr>
          <p:cNvSpPr txBox="1"/>
          <p:nvPr/>
        </p:nvSpPr>
        <p:spPr>
          <a:xfrm>
            <a:off x="6157888" y="6193135"/>
            <a:ext cx="2803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polystyreenmolecuul</a:t>
            </a:r>
          </a:p>
        </p:txBody>
      </p:sp>
    </p:spTree>
    <p:extLst>
      <p:ext uri="{BB962C8B-B14F-4D97-AF65-F5344CB8AC3E}">
        <p14:creationId xmlns:p14="http://schemas.microsoft.com/office/powerpoint/2010/main" val="65622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98933BED-A603-4E74-B779-FB0690F0120E}"/>
              </a:ext>
            </a:extLst>
          </p:cNvPr>
          <p:cNvGrpSpPr>
            <a:grpSpLocks noChangeAspect="1"/>
          </p:cNvGrpSpPr>
          <p:nvPr/>
        </p:nvGrpSpPr>
        <p:grpSpPr>
          <a:xfrm>
            <a:off x="2122349" y="3732049"/>
            <a:ext cx="4149895" cy="2114779"/>
            <a:chOff x="1676069" y="3787345"/>
            <a:chExt cx="3993428" cy="1977078"/>
          </a:xfrm>
          <a:solidFill>
            <a:schemeClr val="bg1"/>
          </a:solidFill>
        </p:grpSpPr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1010BF37-F9ED-48E8-B8A5-81C11DC5FA5B}"/>
                </a:ext>
              </a:extLst>
            </p:cNvPr>
            <p:cNvGrpSpPr/>
            <p:nvPr/>
          </p:nvGrpSpPr>
          <p:grpSpPr>
            <a:xfrm>
              <a:off x="2453583" y="4614086"/>
              <a:ext cx="3215914" cy="1150337"/>
              <a:chOff x="790160" y="1366359"/>
              <a:chExt cx="3215914" cy="1150337"/>
            </a:xfrm>
            <a:grpFill/>
          </p:grpSpPr>
          <p:grpSp>
            <p:nvGrpSpPr>
              <p:cNvPr id="24" name="Groep 23">
                <a:extLst>
                  <a:ext uri="{FF2B5EF4-FFF2-40B4-BE49-F238E27FC236}">
                    <a16:creationId xmlns:a16="http://schemas.microsoft.com/office/drawing/2014/main" id="{59263B0B-9073-4604-BC72-A89AE531CAC0}"/>
                  </a:ext>
                </a:extLst>
              </p:cNvPr>
              <p:cNvGrpSpPr/>
              <p:nvPr/>
            </p:nvGrpSpPr>
            <p:grpSpPr>
              <a:xfrm>
                <a:off x="790160" y="1388805"/>
                <a:ext cx="2930360" cy="1127891"/>
                <a:chOff x="764993" y="3024659"/>
                <a:chExt cx="2930360" cy="1127891"/>
              </a:xfrm>
              <a:grpFill/>
            </p:grpSpPr>
            <p:sp>
              <p:nvSpPr>
                <p:cNvPr id="28" name="Rechthoek 27">
                  <a:extLst>
                    <a:ext uri="{FF2B5EF4-FFF2-40B4-BE49-F238E27FC236}">
                      <a16:creationId xmlns:a16="http://schemas.microsoft.com/office/drawing/2014/main" id="{7913F7B5-32F5-440F-B414-87E52728B66C}"/>
                    </a:ext>
                  </a:extLst>
                </p:cNvPr>
                <p:cNvSpPr/>
                <p:nvPr/>
              </p:nvSpPr>
              <p:spPr>
                <a:xfrm>
                  <a:off x="1191234" y="3036814"/>
                  <a:ext cx="587230" cy="322145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pic>
              <p:nvPicPr>
                <p:cNvPr id="29" name="Afbeelding 28">
                  <a:extLst>
                    <a:ext uri="{FF2B5EF4-FFF2-40B4-BE49-F238E27FC236}">
                      <a16:creationId xmlns:a16="http://schemas.microsoft.com/office/drawing/2014/main" id="{EA22C0B1-E506-4C6A-B8ED-94B97B1583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14" t="25198"/>
                <a:stretch/>
              </p:blipFill>
              <p:spPr>
                <a:xfrm flipV="1">
                  <a:off x="1048624" y="3036814"/>
                  <a:ext cx="2206304" cy="1115736"/>
                </a:xfrm>
                <a:prstGeom prst="rect">
                  <a:avLst/>
                </a:prstGeom>
                <a:grpFill/>
              </p:spPr>
            </p:pic>
            <p:sp>
              <p:nvSpPr>
                <p:cNvPr id="30" name="Rechthoek 29">
                  <a:extLst>
                    <a:ext uri="{FF2B5EF4-FFF2-40B4-BE49-F238E27FC236}">
                      <a16:creationId xmlns:a16="http://schemas.microsoft.com/office/drawing/2014/main" id="{AFDADE62-3BB0-4745-8A09-EA814FD97F59}"/>
                    </a:ext>
                  </a:extLst>
                </p:cNvPr>
                <p:cNvSpPr/>
                <p:nvPr/>
              </p:nvSpPr>
              <p:spPr>
                <a:xfrm>
                  <a:off x="2118217" y="3056533"/>
                  <a:ext cx="780179" cy="35695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1" name="Rechthoek 30">
                  <a:extLst>
                    <a:ext uri="{FF2B5EF4-FFF2-40B4-BE49-F238E27FC236}">
                      <a16:creationId xmlns:a16="http://schemas.microsoft.com/office/drawing/2014/main" id="{57017695-67DB-4D49-987A-637998F346FB}"/>
                    </a:ext>
                  </a:extLst>
                </p:cNvPr>
                <p:cNvSpPr/>
                <p:nvPr/>
              </p:nvSpPr>
              <p:spPr>
                <a:xfrm>
                  <a:off x="1153382" y="3024659"/>
                  <a:ext cx="712395" cy="36897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3" name="Rechthoek 32">
                  <a:extLst>
                    <a:ext uri="{FF2B5EF4-FFF2-40B4-BE49-F238E27FC236}">
                      <a16:creationId xmlns:a16="http://schemas.microsoft.com/office/drawing/2014/main" id="{B0802C5F-1D5D-41D3-B776-2D0FD2FF3404}"/>
                    </a:ext>
                  </a:extLst>
                </p:cNvPr>
                <p:cNvSpPr/>
                <p:nvPr/>
              </p:nvSpPr>
              <p:spPr>
                <a:xfrm>
                  <a:off x="2915174" y="3621954"/>
                  <a:ext cx="780179" cy="32214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pic>
              <p:nvPicPr>
                <p:cNvPr id="34" name="Afbeelding 33">
                  <a:extLst>
                    <a:ext uri="{FF2B5EF4-FFF2-40B4-BE49-F238E27FC236}">
                      <a16:creationId xmlns:a16="http://schemas.microsoft.com/office/drawing/2014/main" id="{2E19B11A-35E8-4700-82FC-6FCC64A742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9811" r="66824" b="2201"/>
                <a:stretch/>
              </p:blipFill>
              <p:spPr>
                <a:xfrm flipV="1">
                  <a:off x="2915174" y="3655645"/>
                  <a:ext cx="288220" cy="268311"/>
                </a:xfrm>
                <a:prstGeom prst="rect">
                  <a:avLst/>
                </a:prstGeom>
                <a:grpFill/>
              </p:spPr>
            </p:pic>
            <p:pic>
              <p:nvPicPr>
                <p:cNvPr id="35" name="Afbeelding 34">
                  <a:extLst>
                    <a:ext uri="{FF2B5EF4-FFF2-40B4-BE49-F238E27FC236}">
                      <a16:creationId xmlns:a16="http://schemas.microsoft.com/office/drawing/2014/main" id="{2E34FA7F-D829-48BE-B585-8EF1D2C8CC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8460" r="66810" b="1292"/>
                <a:stretch/>
              </p:blipFill>
              <p:spPr>
                <a:xfrm rot="10800000" flipV="1">
                  <a:off x="764993" y="3621954"/>
                  <a:ext cx="283630" cy="302005"/>
                </a:xfrm>
                <a:prstGeom prst="rect">
                  <a:avLst/>
                </a:prstGeom>
                <a:grpFill/>
              </p:spPr>
            </p:pic>
          </p:grpSp>
          <p:grpSp>
            <p:nvGrpSpPr>
              <p:cNvPr id="25" name="Groep 24">
                <a:extLst>
                  <a:ext uri="{FF2B5EF4-FFF2-40B4-BE49-F238E27FC236}">
                    <a16:creationId xmlns:a16="http://schemas.microsoft.com/office/drawing/2014/main" id="{57FBF10C-1385-4B8A-82D1-4966C78EFEEA}"/>
                  </a:ext>
                </a:extLst>
              </p:cNvPr>
              <p:cNvGrpSpPr/>
              <p:nvPr/>
            </p:nvGrpSpPr>
            <p:grpSpPr>
              <a:xfrm>
                <a:off x="3259454" y="1366359"/>
                <a:ext cx="746620" cy="931338"/>
                <a:chOff x="3283036" y="2973664"/>
                <a:chExt cx="746620" cy="931338"/>
              </a:xfrm>
              <a:grpFill/>
            </p:grpSpPr>
            <p:pic>
              <p:nvPicPr>
                <p:cNvPr id="26" name="Afbeelding 25">
                  <a:extLst>
                    <a:ext uri="{FF2B5EF4-FFF2-40B4-BE49-F238E27FC236}">
                      <a16:creationId xmlns:a16="http://schemas.microsoft.com/office/drawing/2014/main" id="{AE2A8A0B-7432-442E-9FB7-8F261CC3D6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3283036" y="3617685"/>
                  <a:ext cx="746620" cy="287317"/>
                </a:xfrm>
                <a:prstGeom prst="rect">
                  <a:avLst/>
                </a:prstGeom>
                <a:grpFill/>
              </p:spPr>
            </p:pic>
            <p:pic>
              <p:nvPicPr>
                <p:cNvPr id="27" name="Afbeelding 26">
                  <a:extLst>
                    <a:ext uri="{FF2B5EF4-FFF2-40B4-BE49-F238E27FC236}">
                      <a16:creationId xmlns:a16="http://schemas.microsoft.com/office/drawing/2014/main" id="{56534817-2437-49BA-AB30-3C29C4786E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947" r="35587" b="49623"/>
                <a:stretch/>
              </p:blipFill>
              <p:spPr>
                <a:xfrm>
                  <a:off x="3439540" y="2973664"/>
                  <a:ext cx="404812" cy="654342"/>
                </a:xfrm>
                <a:prstGeom prst="rect">
                  <a:avLst/>
                </a:prstGeom>
                <a:grpFill/>
              </p:spPr>
            </p:pic>
          </p:grpSp>
        </p:grpSp>
        <p:pic>
          <p:nvPicPr>
            <p:cNvPr id="36" name="Afbeelding 35">
              <a:extLst>
                <a:ext uri="{FF2B5EF4-FFF2-40B4-BE49-F238E27FC236}">
                  <a16:creationId xmlns:a16="http://schemas.microsoft.com/office/drawing/2014/main" id="{1DE68B21-1458-4925-BA1B-45A3792824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28" t="39456" r="13101" b="41282"/>
            <a:stretch/>
          </p:blipFill>
          <p:spPr>
            <a:xfrm flipV="1">
              <a:off x="1676069" y="5251240"/>
              <a:ext cx="746620" cy="287317"/>
            </a:xfrm>
            <a:prstGeom prst="rect">
              <a:avLst/>
            </a:prstGeom>
            <a:grpFill/>
          </p:spPr>
        </p:pic>
        <p:pic>
          <p:nvPicPr>
            <p:cNvPr id="37" name="Afbeelding 36">
              <a:extLst>
                <a:ext uri="{FF2B5EF4-FFF2-40B4-BE49-F238E27FC236}">
                  <a16:creationId xmlns:a16="http://schemas.microsoft.com/office/drawing/2014/main" id="{3ED4A8D6-9373-439E-8816-C8E9432FC4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49623"/>
            <a:stretch/>
          </p:blipFill>
          <p:spPr>
            <a:xfrm>
              <a:off x="1841650" y="4603765"/>
              <a:ext cx="404812" cy="654342"/>
            </a:xfrm>
            <a:prstGeom prst="rect">
              <a:avLst/>
            </a:prstGeom>
            <a:grpFill/>
          </p:spPr>
        </p:pic>
        <p:pic>
          <p:nvPicPr>
            <p:cNvPr id="32" name="Afbeelding 31">
              <a:extLst>
                <a:ext uri="{FF2B5EF4-FFF2-40B4-BE49-F238E27FC236}">
                  <a16:creationId xmlns:a16="http://schemas.microsoft.com/office/drawing/2014/main" id="{F0C6DA4A-3DCC-424A-B5D8-E58479E72E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99" t="20157" r="23223" b="20774"/>
            <a:stretch/>
          </p:blipFill>
          <p:spPr>
            <a:xfrm flipV="1">
              <a:off x="3573965" y="3787345"/>
              <a:ext cx="232529" cy="881061"/>
            </a:xfrm>
            <a:prstGeom prst="rect">
              <a:avLst/>
            </a:prstGeom>
            <a:grpFill/>
          </p:spPr>
        </p:pic>
        <p:pic>
          <p:nvPicPr>
            <p:cNvPr id="38" name="Afbeelding 37">
              <a:extLst>
                <a:ext uri="{FF2B5EF4-FFF2-40B4-BE49-F238E27FC236}">
                  <a16:creationId xmlns:a16="http://schemas.microsoft.com/office/drawing/2014/main" id="{A98488A6-EBA4-4C16-8DD4-26CE27B3D1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t="29946" r="35587" b="49623"/>
            <a:stretch/>
          </p:blipFill>
          <p:spPr>
            <a:xfrm rot="5400000">
              <a:off x="3736771" y="4085334"/>
              <a:ext cx="404812" cy="265367"/>
            </a:xfrm>
            <a:prstGeom prst="rect">
              <a:avLst/>
            </a:prstGeom>
            <a:grpFill/>
          </p:spPr>
        </p:pic>
        <p:pic>
          <p:nvPicPr>
            <p:cNvPr id="39" name="Afbeelding 38">
              <a:extLst>
                <a:ext uri="{FF2B5EF4-FFF2-40B4-BE49-F238E27FC236}">
                  <a16:creationId xmlns:a16="http://schemas.microsoft.com/office/drawing/2014/main" id="{7A8E7DA1-B344-4B65-8C4D-6D4DBF043C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72182"/>
            <a:stretch/>
          </p:blipFill>
          <p:spPr>
            <a:xfrm>
              <a:off x="4038125" y="3992568"/>
              <a:ext cx="404812" cy="361325"/>
            </a:xfrm>
            <a:prstGeom prst="rect">
              <a:avLst/>
            </a:prstGeom>
            <a:grpFill/>
          </p:spPr>
        </p:pic>
      </p:grpSp>
      <p:sp>
        <p:nvSpPr>
          <p:cNvPr id="42" name="Rechthoek 41">
            <a:extLst>
              <a:ext uri="{FF2B5EF4-FFF2-40B4-BE49-F238E27FC236}">
                <a16:creationId xmlns:a16="http://schemas.microsoft.com/office/drawing/2014/main" id="{E20F5267-BA82-47F1-B94C-ABC7E6DA56A8}"/>
              </a:ext>
            </a:extLst>
          </p:cNvPr>
          <p:cNvSpPr/>
          <p:nvPr/>
        </p:nvSpPr>
        <p:spPr>
          <a:xfrm>
            <a:off x="2087475" y="1687288"/>
            <a:ext cx="810747" cy="381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Rechthoek 42">
            <a:extLst>
              <a:ext uri="{FF2B5EF4-FFF2-40B4-BE49-F238E27FC236}">
                <a16:creationId xmlns:a16="http://schemas.microsoft.com/office/drawing/2014/main" id="{51F536AD-B760-43C3-BDA5-A71CAA986943}"/>
              </a:ext>
            </a:extLst>
          </p:cNvPr>
          <p:cNvSpPr/>
          <p:nvPr/>
        </p:nvSpPr>
        <p:spPr>
          <a:xfrm>
            <a:off x="1056696" y="1652554"/>
            <a:ext cx="740307" cy="394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4" name="Afbeelding 43">
            <a:extLst>
              <a:ext uri="{FF2B5EF4-FFF2-40B4-BE49-F238E27FC236}">
                <a16:creationId xmlns:a16="http://schemas.microsoft.com/office/drawing/2014/main" id="{B32FD14C-97D2-4A00-8C24-E90BC6F255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9" t="79811" r="66824" b="2201"/>
          <a:stretch/>
        </p:blipFill>
        <p:spPr>
          <a:xfrm flipV="1">
            <a:off x="6276285" y="5308066"/>
            <a:ext cx="299513" cy="286999"/>
          </a:xfrm>
          <a:prstGeom prst="rect">
            <a:avLst/>
          </a:prstGeom>
        </p:spPr>
      </p:pic>
      <p:grpSp>
        <p:nvGrpSpPr>
          <p:cNvPr id="46" name="Groep 45">
            <a:extLst>
              <a:ext uri="{FF2B5EF4-FFF2-40B4-BE49-F238E27FC236}">
                <a16:creationId xmlns:a16="http://schemas.microsoft.com/office/drawing/2014/main" id="{D7A6ED37-2A79-481A-98DF-F59975E6BF9B}"/>
              </a:ext>
            </a:extLst>
          </p:cNvPr>
          <p:cNvGrpSpPr/>
          <p:nvPr/>
        </p:nvGrpSpPr>
        <p:grpSpPr>
          <a:xfrm flipV="1">
            <a:off x="-59147" y="5085141"/>
            <a:ext cx="2164626" cy="1378800"/>
            <a:chOff x="1048624" y="2773820"/>
            <a:chExt cx="2164626" cy="1378730"/>
          </a:xfrm>
          <a:solidFill>
            <a:schemeClr val="bg1"/>
          </a:solidFill>
        </p:grpSpPr>
        <p:sp>
          <p:nvSpPr>
            <p:cNvPr id="50" name="Rechthoek 49">
              <a:extLst>
                <a:ext uri="{FF2B5EF4-FFF2-40B4-BE49-F238E27FC236}">
                  <a16:creationId xmlns:a16="http://schemas.microsoft.com/office/drawing/2014/main" id="{7BBBAB71-E03E-4CD7-870F-8953139FEAA3}"/>
                </a:ext>
              </a:extLst>
            </p:cNvPr>
            <p:cNvSpPr/>
            <p:nvPr/>
          </p:nvSpPr>
          <p:spPr>
            <a:xfrm>
              <a:off x="1191234" y="3036814"/>
              <a:ext cx="587230" cy="32214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51" name="Afbeelding 50">
              <a:extLst>
                <a:ext uri="{FF2B5EF4-FFF2-40B4-BE49-F238E27FC236}">
                  <a16:creationId xmlns:a16="http://schemas.microsoft.com/office/drawing/2014/main" id="{68DB4164-1804-4159-B902-0B3F67EFA5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5" t="25198" r="13874"/>
            <a:stretch/>
          </p:blipFill>
          <p:spPr>
            <a:xfrm flipV="1">
              <a:off x="1048624" y="3036814"/>
              <a:ext cx="1854789" cy="1115736"/>
            </a:xfrm>
            <a:prstGeom prst="rect">
              <a:avLst/>
            </a:prstGeom>
            <a:grpFill/>
          </p:spPr>
        </p:pic>
        <p:sp>
          <p:nvSpPr>
            <p:cNvPr id="52" name="Rechthoek 51">
              <a:extLst>
                <a:ext uri="{FF2B5EF4-FFF2-40B4-BE49-F238E27FC236}">
                  <a16:creationId xmlns:a16="http://schemas.microsoft.com/office/drawing/2014/main" id="{58E3C1B9-185C-4791-A467-5CDB10062B97}"/>
                </a:ext>
              </a:extLst>
            </p:cNvPr>
            <p:cNvSpPr/>
            <p:nvPr/>
          </p:nvSpPr>
          <p:spPr>
            <a:xfrm>
              <a:off x="2118217" y="3056533"/>
              <a:ext cx="780179" cy="3569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" name="Rechthoek 52">
              <a:extLst>
                <a:ext uri="{FF2B5EF4-FFF2-40B4-BE49-F238E27FC236}">
                  <a16:creationId xmlns:a16="http://schemas.microsoft.com/office/drawing/2014/main" id="{4D994ABA-6A55-4A0B-98F1-41FAD3C74428}"/>
                </a:ext>
              </a:extLst>
            </p:cNvPr>
            <p:cNvSpPr/>
            <p:nvPr/>
          </p:nvSpPr>
          <p:spPr>
            <a:xfrm>
              <a:off x="1191234" y="3024659"/>
              <a:ext cx="674543" cy="3689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54" name="Afbeelding 53">
              <a:extLst>
                <a:ext uri="{FF2B5EF4-FFF2-40B4-BE49-F238E27FC236}">
                  <a16:creationId xmlns:a16="http://schemas.microsoft.com/office/drawing/2014/main" id="{D348A47D-3DED-45CE-A4F0-DE88E79B65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70" r="60265" b="79499"/>
            <a:stretch/>
          </p:blipFill>
          <p:spPr>
            <a:xfrm rot="10800000" flipV="1">
              <a:off x="1694572" y="2773820"/>
              <a:ext cx="1006679" cy="262995"/>
            </a:xfrm>
            <a:prstGeom prst="rect">
              <a:avLst/>
            </a:prstGeom>
            <a:grpFill/>
          </p:spPr>
        </p:pic>
        <p:pic>
          <p:nvPicPr>
            <p:cNvPr id="56" name="Afbeelding 55">
              <a:extLst>
                <a:ext uri="{FF2B5EF4-FFF2-40B4-BE49-F238E27FC236}">
                  <a16:creationId xmlns:a16="http://schemas.microsoft.com/office/drawing/2014/main" id="{2F404DF5-D403-4C41-943E-0AEFD7BE53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9" t="78460" r="66435" b="789"/>
            <a:stretch/>
          </p:blipFill>
          <p:spPr>
            <a:xfrm flipV="1">
              <a:off x="2915175" y="3634568"/>
              <a:ext cx="298075" cy="309529"/>
            </a:xfrm>
            <a:prstGeom prst="rect">
              <a:avLst/>
            </a:prstGeom>
            <a:grpFill/>
          </p:spPr>
        </p:pic>
      </p:grpSp>
      <p:sp>
        <p:nvSpPr>
          <p:cNvPr id="58" name="Rechthoek 57">
            <a:extLst>
              <a:ext uri="{FF2B5EF4-FFF2-40B4-BE49-F238E27FC236}">
                <a16:creationId xmlns:a16="http://schemas.microsoft.com/office/drawing/2014/main" id="{9A22069F-B061-4591-AA85-40A484D53614}"/>
              </a:ext>
            </a:extLst>
          </p:cNvPr>
          <p:cNvSpPr/>
          <p:nvPr/>
        </p:nvSpPr>
        <p:spPr>
          <a:xfrm>
            <a:off x="4950284" y="1513220"/>
            <a:ext cx="674543" cy="368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60" name="Groep 59">
            <a:extLst>
              <a:ext uri="{FF2B5EF4-FFF2-40B4-BE49-F238E27FC236}">
                <a16:creationId xmlns:a16="http://schemas.microsoft.com/office/drawing/2014/main" id="{C3F193BA-1898-464B-98D9-7EE165CDDD49}"/>
              </a:ext>
            </a:extLst>
          </p:cNvPr>
          <p:cNvGrpSpPr/>
          <p:nvPr/>
        </p:nvGrpSpPr>
        <p:grpSpPr>
          <a:xfrm flipV="1">
            <a:off x="2715091" y="2655863"/>
            <a:ext cx="3207396" cy="1129120"/>
            <a:chOff x="487957" y="3024659"/>
            <a:chExt cx="3207396" cy="1127891"/>
          </a:xfrm>
          <a:solidFill>
            <a:schemeClr val="bg1"/>
          </a:solidFill>
        </p:grpSpPr>
        <p:sp>
          <p:nvSpPr>
            <p:cNvPr id="64" name="Rechthoek 63">
              <a:extLst>
                <a:ext uri="{FF2B5EF4-FFF2-40B4-BE49-F238E27FC236}">
                  <a16:creationId xmlns:a16="http://schemas.microsoft.com/office/drawing/2014/main" id="{85B40869-5148-4517-9679-204E46DC582B}"/>
                </a:ext>
              </a:extLst>
            </p:cNvPr>
            <p:cNvSpPr/>
            <p:nvPr/>
          </p:nvSpPr>
          <p:spPr>
            <a:xfrm>
              <a:off x="1191234" y="3036814"/>
              <a:ext cx="587230" cy="32214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65" name="Afbeelding 64">
              <a:extLst>
                <a:ext uri="{FF2B5EF4-FFF2-40B4-BE49-F238E27FC236}">
                  <a16:creationId xmlns:a16="http://schemas.microsoft.com/office/drawing/2014/main" id="{85332C54-12C6-489B-B746-0C90095769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4" t="25198"/>
            <a:stretch/>
          </p:blipFill>
          <p:spPr>
            <a:xfrm flipV="1">
              <a:off x="1048624" y="3036814"/>
              <a:ext cx="2206304" cy="1115736"/>
            </a:xfrm>
            <a:prstGeom prst="rect">
              <a:avLst/>
            </a:prstGeom>
            <a:grpFill/>
          </p:spPr>
        </p:pic>
        <p:sp>
          <p:nvSpPr>
            <p:cNvPr id="66" name="Rechthoek 65">
              <a:extLst>
                <a:ext uri="{FF2B5EF4-FFF2-40B4-BE49-F238E27FC236}">
                  <a16:creationId xmlns:a16="http://schemas.microsoft.com/office/drawing/2014/main" id="{FDAA3150-8D92-41A4-A179-3CD0CBEF0B83}"/>
                </a:ext>
              </a:extLst>
            </p:cNvPr>
            <p:cNvSpPr/>
            <p:nvPr/>
          </p:nvSpPr>
          <p:spPr>
            <a:xfrm>
              <a:off x="2118217" y="3056533"/>
              <a:ext cx="780179" cy="3569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7" name="Rechthoek 66">
              <a:extLst>
                <a:ext uri="{FF2B5EF4-FFF2-40B4-BE49-F238E27FC236}">
                  <a16:creationId xmlns:a16="http://schemas.microsoft.com/office/drawing/2014/main" id="{BB10615D-5707-4C2D-B1DB-D565C6F25A6C}"/>
                </a:ext>
              </a:extLst>
            </p:cNvPr>
            <p:cNvSpPr/>
            <p:nvPr/>
          </p:nvSpPr>
          <p:spPr>
            <a:xfrm>
              <a:off x="1191234" y="3024659"/>
              <a:ext cx="674543" cy="3689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9" name="Rechthoek 68">
              <a:extLst>
                <a:ext uri="{FF2B5EF4-FFF2-40B4-BE49-F238E27FC236}">
                  <a16:creationId xmlns:a16="http://schemas.microsoft.com/office/drawing/2014/main" id="{5C6BCB5D-2E21-4D8C-A6B7-2E345366D469}"/>
                </a:ext>
              </a:extLst>
            </p:cNvPr>
            <p:cNvSpPr/>
            <p:nvPr/>
          </p:nvSpPr>
          <p:spPr>
            <a:xfrm>
              <a:off x="2915174" y="3621954"/>
              <a:ext cx="780179" cy="3221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70" name="Afbeelding 69">
              <a:extLst>
                <a:ext uri="{FF2B5EF4-FFF2-40B4-BE49-F238E27FC236}">
                  <a16:creationId xmlns:a16="http://schemas.microsoft.com/office/drawing/2014/main" id="{A36E88FE-7E66-4B80-B79C-DC9D7FD4AB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9" t="78460" r="55684" b="1293"/>
            <a:stretch/>
          </p:blipFill>
          <p:spPr>
            <a:xfrm flipV="1">
              <a:off x="2915174" y="3642096"/>
              <a:ext cx="570451" cy="302002"/>
            </a:xfrm>
            <a:prstGeom prst="rect">
              <a:avLst/>
            </a:prstGeom>
            <a:grpFill/>
          </p:spPr>
        </p:pic>
        <p:pic>
          <p:nvPicPr>
            <p:cNvPr id="71" name="Afbeelding 70">
              <a:extLst>
                <a:ext uri="{FF2B5EF4-FFF2-40B4-BE49-F238E27FC236}">
                  <a16:creationId xmlns:a16="http://schemas.microsoft.com/office/drawing/2014/main" id="{C571394C-7934-4711-81C5-2720C1EC64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9" t="78460" r="55684" b="1293"/>
            <a:stretch/>
          </p:blipFill>
          <p:spPr>
            <a:xfrm rot="10800000" flipV="1">
              <a:off x="487957" y="3621957"/>
              <a:ext cx="560667" cy="302002"/>
            </a:xfrm>
            <a:prstGeom prst="rect">
              <a:avLst/>
            </a:prstGeom>
            <a:grpFill/>
          </p:spPr>
        </p:pic>
      </p:grpSp>
      <p:pic>
        <p:nvPicPr>
          <p:cNvPr id="72" name="Afbeelding 71">
            <a:extLst>
              <a:ext uri="{FF2B5EF4-FFF2-40B4-BE49-F238E27FC236}">
                <a16:creationId xmlns:a16="http://schemas.microsoft.com/office/drawing/2014/main" id="{A91B8202-6ABF-4EFC-A500-67223D7B6D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5" t="25198" r="13012"/>
          <a:stretch/>
        </p:blipFill>
        <p:spPr>
          <a:xfrm>
            <a:off x="6603860" y="5114720"/>
            <a:ext cx="1876628" cy="1107720"/>
          </a:xfrm>
          <a:prstGeom prst="rect">
            <a:avLst/>
          </a:prstGeom>
        </p:spPr>
      </p:pic>
      <p:pic>
        <p:nvPicPr>
          <p:cNvPr id="73" name="Afbeelding 72">
            <a:extLst>
              <a:ext uri="{FF2B5EF4-FFF2-40B4-BE49-F238E27FC236}">
                <a16:creationId xmlns:a16="http://schemas.microsoft.com/office/drawing/2014/main" id="{1979C5F5-C7B8-41C4-84C7-DE22153A75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9" t="78460" r="55684" b="1293"/>
          <a:stretch/>
        </p:blipFill>
        <p:spPr>
          <a:xfrm flipV="1">
            <a:off x="8492448" y="5310574"/>
            <a:ext cx="570451" cy="302002"/>
          </a:xfrm>
          <a:prstGeom prst="rect">
            <a:avLst/>
          </a:prstGeom>
        </p:spPr>
      </p:pic>
      <p:sp>
        <p:nvSpPr>
          <p:cNvPr id="74" name="Rechthoek 73">
            <a:extLst>
              <a:ext uri="{FF2B5EF4-FFF2-40B4-BE49-F238E27FC236}">
                <a16:creationId xmlns:a16="http://schemas.microsoft.com/office/drawing/2014/main" id="{D29929EC-1DEE-429B-9D2F-518C87EE71BC}"/>
              </a:ext>
            </a:extLst>
          </p:cNvPr>
          <p:cNvSpPr/>
          <p:nvPr/>
        </p:nvSpPr>
        <p:spPr>
          <a:xfrm>
            <a:off x="7675298" y="5850837"/>
            <a:ext cx="1036139" cy="381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5" name="Rechthoek 74">
            <a:extLst>
              <a:ext uri="{FF2B5EF4-FFF2-40B4-BE49-F238E27FC236}">
                <a16:creationId xmlns:a16="http://schemas.microsoft.com/office/drawing/2014/main" id="{A253DBC5-DA21-4CD2-AA01-7FA9CE61301F}"/>
              </a:ext>
            </a:extLst>
          </p:cNvPr>
          <p:cNvSpPr/>
          <p:nvPr/>
        </p:nvSpPr>
        <p:spPr>
          <a:xfrm>
            <a:off x="6575798" y="5885585"/>
            <a:ext cx="810747" cy="381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5" name="Afbeelding 54">
            <a:extLst>
              <a:ext uri="{FF2B5EF4-FFF2-40B4-BE49-F238E27FC236}">
                <a16:creationId xmlns:a16="http://schemas.microsoft.com/office/drawing/2014/main" id="{81F00F76-EE9E-4669-B1C5-67814DB498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0" r="60265" b="79499"/>
          <a:stretch/>
        </p:blipFill>
        <p:spPr>
          <a:xfrm rot="10800000">
            <a:off x="7254940" y="6207906"/>
            <a:ext cx="1006679" cy="26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77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98933BED-A603-4E74-B779-FB0690F0120E}"/>
              </a:ext>
            </a:extLst>
          </p:cNvPr>
          <p:cNvGrpSpPr>
            <a:grpSpLocks noChangeAspect="1"/>
          </p:cNvGrpSpPr>
          <p:nvPr/>
        </p:nvGrpSpPr>
        <p:grpSpPr>
          <a:xfrm>
            <a:off x="2122349" y="3732049"/>
            <a:ext cx="4149895" cy="2114779"/>
            <a:chOff x="1676069" y="3787345"/>
            <a:chExt cx="3993428" cy="1977078"/>
          </a:xfrm>
          <a:solidFill>
            <a:schemeClr val="bg1"/>
          </a:solidFill>
        </p:grpSpPr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1010BF37-F9ED-48E8-B8A5-81C11DC5FA5B}"/>
                </a:ext>
              </a:extLst>
            </p:cNvPr>
            <p:cNvGrpSpPr/>
            <p:nvPr/>
          </p:nvGrpSpPr>
          <p:grpSpPr>
            <a:xfrm>
              <a:off x="2453583" y="4614086"/>
              <a:ext cx="3215914" cy="1150337"/>
              <a:chOff x="790160" y="1366359"/>
              <a:chExt cx="3215914" cy="1150337"/>
            </a:xfrm>
            <a:grpFill/>
          </p:grpSpPr>
          <p:grpSp>
            <p:nvGrpSpPr>
              <p:cNvPr id="24" name="Groep 23">
                <a:extLst>
                  <a:ext uri="{FF2B5EF4-FFF2-40B4-BE49-F238E27FC236}">
                    <a16:creationId xmlns:a16="http://schemas.microsoft.com/office/drawing/2014/main" id="{59263B0B-9073-4604-BC72-A89AE531CAC0}"/>
                  </a:ext>
                </a:extLst>
              </p:cNvPr>
              <p:cNvGrpSpPr/>
              <p:nvPr/>
            </p:nvGrpSpPr>
            <p:grpSpPr>
              <a:xfrm>
                <a:off x="790160" y="1388805"/>
                <a:ext cx="2930360" cy="1127891"/>
                <a:chOff x="764993" y="3024659"/>
                <a:chExt cx="2930360" cy="1127891"/>
              </a:xfrm>
              <a:grpFill/>
            </p:grpSpPr>
            <p:sp>
              <p:nvSpPr>
                <p:cNvPr id="28" name="Rechthoek 27">
                  <a:extLst>
                    <a:ext uri="{FF2B5EF4-FFF2-40B4-BE49-F238E27FC236}">
                      <a16:creationId xmlns:a16="http://schemas.microsoft.com/office/drawing/2014/main" id="{7913F7B5-32F5-440F-B414-87E52728B66C}"/>
                    </a:ext>
                  </a:extLst>
                </p:cNvPr>
                <p:cNvSpPr/>
                <p:nvPr/>
              </p:nvSpPr>
              <p:spPr>
                <a:xfrm>
                  <a:off x="1191234" y="3036814"/>
                  <a:ext cx="587230" cy="322145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pic>
              <p:nvPicPr>
                <p:cNvPr id="29" name="Afbeelding 28">
                  <a:extLst>
                    <a:ext uri="{FF2B5EF4-FFF2-40B4-BE49-F238E27FC236}">
                      <a16:creationId xmlns:a16="http://schemas.microsoft.com/office/drawing/2014/main" id="{EA22C0B1-E506-4C6A-B8ED-94B97B1583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14" t="25198"/>
                <a:stretch/>
              </p:blipFill>
              <p:spPr>
                <a:xfrm flipV="1">
                  <a:off x="1048624" y="3036814"/>
                  <a:ext cx="2206304" cy="1115736"/>
                </a:xfrm>
                <a:prstGeom prst="rect">
                  <a:avLst/>
                </a:prstGeom>
                <a:grpFill/>
              </p:spPr>
            </p:pic>
            <p:sp>
              <p:nvSpPr>
                <p:cNvPr id="30" name="Rechthoek 29">
                  <a:extLst>
                    <a:ext uri="{FF2B5EF4-FFF2-40B4-BE49-F238E27FC236}">
                      <a16:creationId xmlns:a16="http://schemas.microsoft.com/office/drawing/2014/main" id="{AFDADE62-3BB0-4745-8A09-EA814FD97F59}"/>
                    </a:ext>
                  </a:extLst>
                </p:cNvPr>
                <p:cNvSpPr/>
                <p:nvPr/>
              </p:nvSpPr>
              <p:spPr>
                <a:xfrm>
                  <a:off x="2118217" y="3056533"/>
                  <a:ext cx="780179" cy="35695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1" name="Rechthoek 30">
                  <a:extLst>
                    <a:ext uri="{FF2B5EF4-FFF2-40B4-BE49-F238E27FC236}">
                      <a16:creationId xmlns:a16="http://schemas.microsoft.com/office/drawing/2014/main" id="{57017695-67DB-4D49-987A-637998F346FB}"/>
                    </a:ext>
                  </a:extLst>
                </p:cNvPr>
                <p:cNvSpPr/>
                <p:nvPr/>
              </p:nvSpPr>
              <p:spPr>
                <a:xfrm>
                  <a:off x="1153382" y="3024659"/>
                  <a:ext cx="712395" cy="36897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3" name="Rechthoek 32">
                  <a:extLst>
                    <a:ext uri="{FF2B5EF4-FFF2-40B4-BE49-F238E27FC236}">
                      <a16:creationId xmlns:a16="http://schemas.microsoft.com/office/drawing/2014/main" id="{B0802C5F-1D5D-41D3-B776-2D0FD2FF3404}"/>
                    </a:ext>
                  </a:extLst>
                </p:cNvPr>
                <p:cNvSpPr/>
                <p:nvPr/>
              </p:nvSpPr>
              <p:spPr>
                <a:xfrm>
                  <a:off x="2915174" y="3621954"/>
                  <a:ext cx="780179" cy="32214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pic>
              <p:nvPicPr>
                <p:cNvPr id="34" name="Afbeelding 33">
                  <a:extLst>
                    <a:ext uri="{FF2B5EF4-FFF2-40B4-BE49-F238E27FC236}">
                      <a16:creationId xmlns:a16="http://schemas.microsoft.com/office/drawing/2014/main" id="{2E19B11A-35E8-4700-82FC-6FCC64A742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9811" r="66824" b="2201"/>
                <a:stretch/>
              </p:blipFill>
              <p:spPr>
                <a:xfrm flipV="1">
                  <a:off x="2915174" y="3655645"/>
                  <a:ext cx="288220" cy="268311"/>
                </a:xfrm>
                <a:prstGeom prst="rect">
                  <a:avLst/>
                </a:prstGeom>
                <a:grpFill/>
              </p:spPr>
            </p:pic>
            <p:pic>
              <p:nvPicPr>
                <p:cNvPr id="35" name="Afbeelding 34">
                  <a:extLst>
                    <a:ext uri="{FF2B5EF4-FFF2-40B4-BE49-F238E27FC236}">
                      <a16:creationId xmlns:a16="http://schemas.microsoft.com/office/drawing/2014/main" id="{2E34FA7F-D829-48BE-B585-8EF1D2C8CC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8460" r="66810" b="1292"/>
                <a:stretch/>
              </p:blipFill>
              <p:spPr>
                <a:xfrm rot="10800000" flipV="1">
                  <a:off x="764993" y="3621954"/>
                  <a:ext cx="283630" cy="302005"/>
                </a:xfrm>
                <a:prstGeom prst="rect">
                  <a:avLst/>
                </a:prstGeom>
                <a:grpFill/>
              </p:spPr>
            </p:pic>
          </p:grpSp>
          <p:grpSp>
            <p:nvGrpSpPr>
              <p:cNvPr id="25" name="Groep 24">
                <a:extLst>
                  <a:ext uri="{FF2B5EF4-FFF2-40B4-BE49-F238E27FC236}">
                    <a16:creationId xmlns:a16="http://schemas.microsoft.com/office/drawing/2014/main" id="{57FBF10C-1385-4B8A-82D1-4966C78EFEEA}"/>
                  </a:ext>
                </a:extLst>
              </p:cNvPr>
              <p:cNvGrpSpPr/>
              <p:nvPr/>
            </p:nvGrpSpPr>
            <p:grpSpPr>
              <a:xfrm>
                <a:off x="3259454" y="1366359"/>
                <a:ext cx="746620" cy="931338"/>
                <a:chOff x="3283036" y="2973664"/>
                <a:chExt cx="746620" cy="931338"/>
              </a:xfrm>
              <a:grpFill/>
            </p:grpSpPr>
            <p:pic>
              <p:nvPicPr>
                <p:cNvPr id="26" name="Afbeelding 25">
                  <a:extLst>
                    <a:ext uri="{FF2B5EF4-FFF2-40B4-BE49-F238E27FC236}">
                      <a16:creationId xmlns:a16="http://schemas.microsoft.com/office/drawing/2014/main" id="{AE2A8A0B-7432-442E-9FB7-8F261CC3D6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3283036" y="3617685"/>
                  <a:ext cx="746620" cy="287317"/>
                </a:xfrm>
                <a:prstGeom prst="rect">
                  <a:avLst/>
                </a:prstGeom>
                <a:grpFill/>
              </p:spPr>
            </p:pic>
            <p:pic>
              <p:nvPicPr>
                <p:cNvPr id="27" name="Afbeelding 26">
                  <a:extLst>
                    <a:ext uri="{FF2B5EF4-FFF2-40B4-BE49-F238E27FC236}">
                      <a16:creationId xmlns:a16="http://schemas.microsoft.com/office/drawing/2014/main" id="{56534817-2437-49BA-AB30-3C29C4786E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947" r="35587" b="49623"/>
                <a:stretch/>
              </p:blipFill>
              <p:spPr>
                <a:xfrm>
                  <a:off x="3439540" y="2973664"/>
                  <a:ext cx="404812" cy="654342"/>
                </a:xfrm>
                <a:prstGeom prst="rect">
                  <a:avLst/>
                </a:prstGeom>
                <a:grpFill/>
              </p:spPr>
            </p:pic>
          </p:grpSp>
        </p:grpSp>
        <p:pic>
          <p:nvPicPr>
            <p:cNvPr id="36" name="Afbeelding 35">
              <a:extLst>
                <a:ext uri="{FF2B5EF4-FFF2-40B4-BE49-F238E27FC236}">
                  <a16:creationId xmlns:a16="http://schemas.microsoft.com/office/drawing/2014/main" id="{1DE68B21-1458-4925-BA1B-45A3792824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28" t="39456" r="13101" b="41282"/>
            <a:stretch/>
          </p:blipFill>
          <p:spPr>
            <a:xfrm flipV="1">
              <a:off x="1676069" y="5251240"/>
              <a:ext cx="746620" cy="287317"/>
            </a:xfrm>
            <a:prstGeom prst="rect">
              <a:avLst/>
            </a:prstGeom>
            <a:grpFill/>
          </p:spPr>
        </p:pic>
        <p:pic>
          <p:nvPicPr>
            <p:cNvPr id="37" name="Afbeelding 36">
              <a:extLst>
                <a:ext uri="{FF2B5EF4-FFF2-40B4-BE49-F238E27FC236}">
                  <a16:creationId xmlns:a16="http://schemas.microsoft.com/office/drawing/2014/main" id="{3ED4A8D6-9373-439E-8816-C8E9432FC4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49623"/>
            <a:stretch/>
          </p:blipFill>
          <p:spPr>
            <a:xfrm>
              <a:off x="1841650" y="4603765"/>
              <a:ext cx="404812" cy="654342"/>
            </a:xfrm>
            <a:prstGeom prst="rect">
              <a:avLst/>
            </a:prstGeom>
            <a:grpFill/>
          </p:spPr>
        </p:pic>
        <p:pic>
          <p:nvPicPr>
            <p:cNvPr id="32" name="Afbeelding 31">
              <a:extLst>
                <a:ext uri="{FF2B5EF4-FFF2-40B4-BE49-F238E27FC236}">
                  <a16:creationId xmlns:a16="http://schemas.microsoft.com/office/drawing/2014/main" id="{F0C6DA4A-3DCC-424A-B5D8-E58479E72E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99" t="20157" r="23223" b="20774"/>
            <a:stretch/>
          </p:blipFill>
          <p:spPr>
            <a:xfrm flipV="1">
              <a:off x="3573965" y="3787345"/>
              <a:ext cx="232529" cy="881061"/>
            </a:xfrm>
            <a:prstGeom prst="rect">
              <a:avLst/>
            </a:prstGeom>
            <a:grpFill/>
          </p:spPr>
        </p:pic>
        <p:pic>
          <p:nvPicPr>
            <p:cNvPr id="38" name="Afbeelding 37">
              <a:extLst>
                <a:ext uri="{FF2B5EF4-FFF2-40B4-BE49-F238E27FC236}">
                  <a16:creationId xmlns:a16="http://schemas.microsoft.com/office/drawing/2014/main" id="{A98488A6-EBA4-4C16-8DD4-26CE27B3D1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t="29946" r="35587" b="49623"/>
            <a:stretch/>
          </p:blipFill>
          <p:spPr>
            <a:xfrm rot="5400000">
              <a:off x="3736771" y="4085334"/>
              <a:ext cx="404812" cy="265367"/>
            </a:xfrm>
            <a:prstGeom prst="rect">
              <a:avLst/>
            </a:prstGeom>
            <a:grpFill/>
          </p:spPr>
        </p:pic>
        <p:pic>
          <p:nvPicPr>
            <p:cNvPr id="39" name="Afbeelding 38">
              <a:extLst>
                <a:ext uri="{FF2B5EF4-FFF2-40B4-BE49-F238E27FC236}">
                  <a16:creationId xmlns:a16="http://schemas.microsoft.com/office/drawing/2014/main" id="{7A8E7DA1-B344-4B65-8C4D-6D4DBF043C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72182"/>
            <a:stretch/>
          </p:blipFill>
          <p:spPr>
            <a:xfrm>
              <a:off x="4032302" y="3992568"/>
              <a:ext cx="404812" cy="361325"/>
            </a:xfrm>
            <a:prstGeom prst="rect">
              <a:avLst/>
            </a:prstGeom>
            <a:grpFill/>
          </p:spPr>
        </p:pic>
      </p:grpSp>
      <p:sp>
        <p:nvSpPr>
          <p:cNvPr id="42" name="Rechthoek 41">
            <a:extLst>
              <a:ext uri="{FF2B5EF4-FFF2-40B4-BE49-F238E27FC236}">
                <a16:creationId xmlns:a16="http://schemas.microsoft.com/office/drawing/2014/main" id="{E20F5267-BA82-47F1-B94C-ABC7E6DA56A8}"/>
              </a:ext>
            </a:extLst>
          </p:cNvPr>
          <p:cNvSpPr/>
          <p:nvPr/>
        </p:nvSpPr>
        <p:spPr>
          <a:xfrm>
            <a:off x="2087475" y="1687288"/>
            <a:ext cx="810747" cy="381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Rechthoek 42">
            <a:extLst>
              <a:ext uri="{FF2B5EF4-FFF2-40B4-BE49-F238E27FC236}">
                <a16:creationId xmlns:a16="http://schemas.microsoft.com/office/drawing/2014/main" id="{51F536AD-B760-43C3-BDA5-A71CAA986943}"/>
              </a:ext>
            </a:extLst>
          </p:cNvPr>
          <p:cNvSpPr/>
          <p:nvPr/>
        </p:nvSpPr>
        <p:spPr>
          <a:xfrm>
            <a:off x="1056696" y="1652554"/>
            <a:ext cx="740307" cy="394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4" name="Afbeelding 43">
            <a:extLst>
              <a:ext uri="{FF2B5EF4-FFF2-40B4-BE49-F238E27FC236}">
                <a16:creationId xmlns:a16="http://schemas.microsoft.com/office/drawing/2014/main" id="{B32FD14C-97D2-4A00-8C24-E90BC6F255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9" t="79811" r="66824" b="2201"/>
          <a:stretch/>
        </p:blipFill>
        <p:spPr>
          <a:xfrm flipV="1">
            <a:off x="6276285" y="5308066"/>
            <a:ext cx="299513" cy="286999"/>
          </a:xfrm>
          <a:prstGeom prst="rect">
            <a:avLst/>
          </a:prstGeom>
        </p:spPr>
      </p:pic>
      <p:grpSp>
        <p:nvGrpSpPr>
          <p:cNvPr id="46" name="Groep 45">
            <a:extLst>
              <a:ext uri="{FF2B5EF4-FFF2-40B4-BE49-F238E27FC236}">
                <a16:creationId xmlns:a16="http://schemas.microsoft.com/office/drawing/2014/main" id="{D7A6ED37-2A79-481A-98DF-F59975E6BF9B}"/>
              </a:ext>
            </a:extLst>
          </p:cNvPr>
          <p:cNvGrpSpPr/>
          <p:nvPr/>
        </p:nvGrpSpPr>
        <p:grpSpPr>
          <a:xfrm flipV="1">
            <a:off x="-59147" y="5085142"/>
            <a:ext cx="2164626" cy="1127948"/>
            <a:chOff x="1048624" y="3024659"/>
            <a:chExt cx="2164626" cy="1127891"/>
          </a:xfrm>
          <a:solidFill>
            <a:schemeClr val="bg1"/>
          </a:solidFill>
        </p:grpSpPr>
        <p:sp>
          <p:nvSpPr>
            <p:cNvPr id="50" name="Rechthoek 49">
              <a:extLst>
                <a:ext uri="{FF2B5EF4-FFF2-40B4-BE49-F238E27FC236}">
                  <a16:creationId xmlns:a16="http://schemas.microsoft.com/office/drawing/2014/main" id="{7BBBAB71-E03E-4CD7-870F-8953139FEAA3}"/>
                </a:ext>
              </a:extLst>
            </p:cNvPr>
            <p:cNvSpPr/>
            <p:nvPr/>
          </p:nvSpPr>
          <p:spPr>
            <a:xfrm>
              <a:off x="1191234" y="3036814"/>
              <a:ext cx="587230" cy="32214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51" name="Afbeelding 50">
              <a:extLst>
                <a:ext uri="{FF2B5EF4-FFF2-40B4-BE49-F238E27FC236}">
                  <a16:creationId xmlns:a16="http://schemas.microsoft.com/office/drawing/2014/main" id="{68DB4164-1804-4159-B902-0B3F67EFA5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5" t="25198" r="13874"/>
            <a:stretch/>
          </p:blipFill>
          <p:spPr>
            <a:xfrm flipV="1">
              <a:off x="1048624" y="3036814"/>
              <a:ext cx="1854789" cy="1115736"/>
            </a:xfrm>
            <a:prstGeom prst="rect">
              <a:avLst/>
            </a:prstGeom>
            <a:grpFill/>
          </p:spPr>
        </p:pic>
        <p:sp>
          <p:nvSpPr>
            <p:cNvPr id="52" name="Rechthoek 51">
              <a:extLst>
                <a:ext uri="{FF2B5EF4-FFF2-40B4-BE49-F238E27FC236}">
                  <a16:creationId xmlns:a16="http://schemas.microsoft.com/office/drawing/2014/main" id="{58E3C1B9-185C-4791-A467-5CDB10062B97}"/>
                </a:ext>
              </a:extLst>
            </p:cNvPr>
            <p:cNvSpPr/>
            <p:nvPr/>
          </p:nvSpPr>
          <p:spPr>
            <a:xfrm>
              <a:off x="2118217" y="3056533"/>
              <a:ext cx="780179" cy="3569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" name="Rechthoek 52">
              <a:extLst>
                <a:ext uri="{FF2B5EF4-FFF2-40B4-BE49-F238E27FC236}">
                  <a16:creationId xmlns:a16="http://schemas.microsoft.com/office/drawing/2014/main" id="{4D994ABA-6A55-4A0B-98F1-41FAD3C74428}"/>
                </a:ext>
              </a:extLst>
            </p:cNvPr>
            <p:cNvSpPr/>
            <p:nvPr/>
          </p:nvSpPr>
          <p:spPr>
            <a:xfrm>
              <a:off x="1191234" y="3024659"/>
              <a:ext cx="674543" cy="3689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56" name="Afbeelding 55">
              <a:extLst>
                <a:ext uri="{FF2B5EF4-FFF2-40B4-BE49-F238E27FC236}">
                  <a16:creationId xmlns:a16="http://schemas.microsoft.com/office/drawing/2014/main" id="{2F404DF5-D403-4C41-943E-0AEFD7BE53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9" t="78460" r="66435" b="789"/>
            <a:stretch/>
          </p:blipFill>
          <p:spPr>
            <a:xfrm flipV="1">
              <a:off x="2915175" y="3634568"/>
              <a:ext cx="298075" cy="309529"/>
            </a:xfrm>
            <a:prstGeom prst="rect">
              <a:avLst/>
            </a:prstGeom>
            <a:grpFill/>
          </p:spPr>
        </p:pic>
      </p:grpSp>
      <p:sp>
        <p:nvSpPr>
          <p:cNvPr id="58" name="Rechthoek 57">
            <a:extLst>
              <a:ext uri="{FF2B5EF4-FFF2-40B4-BE49-F238E27FC236}">
                <a16:creationId xmlns:a16="http://schemas.microsoft.com/office/drawing/2014/main" id="{9A22069F-B061-4591-AA85-40A484D53614}"/>
              </a:ext>
            </a:extLst>
          </p:cNvPr>
          <p:cNvSpPr/>
          <p:nvPr/>
        </p:nvSpPr>
        <p:spPr>
          <a:xfrm>
            <a:off x="4950284" y="1513220"/>
            <a:ext cx="674543" cy="368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60" name="Groep 59">
            <a:extLst>
              <a:ext uri="{FF2B5EF4-FFF2-40B4-BE49-F238E27FC236}">
                <a16:creationId xmlns:a16="http://schemas.microsoft.com/office/drawing/2014/main" id="{C3F193BA-1898-464B-98D9-7EE165CDDD49}"/>
              </a:ext>
            </a:extLst>
          </p:cNvPr>
          <p:cNvGrpSpPr/>
          <p:nvPr/>
        </p:nvGrpSpPr>
        <p:grpSpPr>
          <a:xfrm flipV="1">
            <a:off x="2981011" y="2655863"/>
            <a:ext cx="2183744" cy="1129118"/>
            <a:chOff x="753877" y="3024656"/>
            <a:chExt cx="2183744" cy="1127887"/>
          </a:xfrm>
          <a:solidFill>
            <a:schemeClr val="bg1"/>
          </a:solidFill>
        </p:grpSpPr>
        <p:sp>
          <p:nvSpPr>
            <p:cNvPr id="64" name="Rechthoek 63">
              <a:extLst>
                <a:ext uri="{FF2B5EF4-FFF2-40B4-BE49-F238E27FC236}">
                  <a16:creationId xmlns:a16="http://schemas.microsoft.com/office/drawing/2014/main" id="{85B40869-5148-4517-9679-204E46DC582B}"/>
                </a:ext>
              </a:extLst>
            </p:cNvPr>
            <p:cNvSpPr/>
            <p:nvPr/>
          </p:nvSpPr>
          <p:spPr>
            <a:xfrm>
              <a:off x="1191234" y="3036809"/>
              <a:ext cx="587230" cy="32214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65" name="Afbeelding 64">
              <a:extLst>
                <a:ext uri="{FF2B5EF4-FFF2-40B4-BE49-F238E27FC236}">
                  <a16:creationId xmlns:a16="http://schemas.microsoft.com/office/drawing/2014/main" id="{85332C54-12C6-489B-B746-0C90095769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5" t="25198" r="12524"/>
            <a:stretch/>
          </p:blipFill>
          <p:spPr>
            <a:xfrm flipV="1">
              <a:off x="1048624" y="3036809"/>
              <a:ext cx="1888997" cy="1115734"/>
            </a:xfrm>
            <a:prstGeom prst="rect">
              <a:avLst/>
            </a:prstGeom>
            <a:grpFill/>
          </p:spPr>
        </p:pic>
        <p:sp>
          <p:nvSpPr>
            <p:cNvPr id="66" name="Rechthoek 65">
              <a:extLst>
                <a:ext uri="{FF2B5EF4-FFF2-40B4-BE49-F238E27FC236}">
                  <a16:creationId xmlns:a16="http://schemas.microsoft.com/office/drawing/2014/main" id="{FDAA3150-8D92-41A4-A179-3CD0CBEF0B83}"/>
                </a:ext>
              </a:extLst>
            </p:cNvPr>
            <p:cNvSpPr/>
            <p:nvPr/>
          </p:nvSpPr>
          <p:spPr>
            <a:xfrm>
              <a:off x="2118217" y="3056528"/>
              <a:ext cx="780179" cy="3569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7" name="Rechthoek 66">
              <a:extLst>
                <a:ext uri="{FF2B5EF4-FFF2-40B4-BE49-F238E27FC236}">
                  <a16:creationId xmlns:a16="http://schemas.microsoft.com/office/drawing/2014/main" id="{BB10615D-5707-4C2D-B1DB-D565C6F25A6C}"/>
                </a:ext>
              </a:extLst>
            </p:cNvPr>
            <p:cNvSpPr/>
            <p:nvPr/>
          </p:nvSpPr>
          <p:spPr>
            <a:xfrm>
              <a:off x="1191234" y="3024656"/>
              <a:ext cx="674543" cy="3689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71" name="Afbeelding 70">
              <a:extLst>
                <a:ext uri="{FF2B5EF4-FFF2-40B4-BE49-F238E27FC236}">
                  <a16:creationId xmlns:a16="http://schemas.microsoft.com/office/drawing/2014/main" id="{C571394C-7934-4711-81C5-2720C1EC64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9" t="78460" r="66364" b="-94"/>
            <a:stretch/>
          </p:blipFill>
          <p:spPr>
            <a:xfrm rot="10800000" flipV="1">
              <a:off x="753877" y="3621956"/>
              <a:ext cx="294746" cy="322688"/>
            </a:xfrm>
            <a:prstGeom prst="rect">
              <a:avLst/>
            </a:prstGeom>
            <a:grpFill/>
          </p:spPr>
        </p:pic>
      </p:grpSp>
      <p:pic>
        <p:nvPicPr>
          <p:cNvPr id="72" name="Afbeelding 71">
            <a:extLst>
              <a:ext uri="{FF2B5EF4-FFF2-40B4-BE49-F238E27FC236}">
                <a16:creationId xmlns:a16="http://schemas.microsoft.com/office/drawing/2014/main" id="{A91B8202-6ABF-4EFC-A500-67223D7B6D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5" t="25198" r="13012"/>
          <a:stretch/>
        </p:blipFill>
        <p:spPr>
          <a:xfrm>
            <a:off x="6603860" y="5114720"/>
            <a:ext cx="1876628" cy="110772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3" name="Afbeelding 72">
            <a:extLst>
              <a:ext uri="{FF2B5EF4-FFF2-40B4-BE49-F238E27FC236}">
                <a16:creationId xmlns:a16="http://schemas.microsoft.com/office/drawing/2014/main" id="{1979C5F5-C7B8-41C4-84C7-DE22153A75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9" t="78460" r="66834" b="1506"/>
          <a:stretch/>
        </p:blipFill>
        <p:spPr>
          <a:xfrm flipV="1">
            <a:off x="8492448" y="5313745"/>
            <a:ext cx="288000" cy="298830"/>
          </a:xfrm>
          <a:prstGeom prst="rect">
            <a:avLst/>
          </a:prstGeom>
        </p:spPr>
      </p:pic>
      <p:sp>
        <p:nvSpPr>
          <p:cNvPr id="74" name="Rechthoek 73">
            <a:extLst>
              <a:ext uri="{FF2B5EF4-FFF2-40B4-BE49-F238E27FC236}">
                <a16:creationId xmlns:a16="http://schemas.microsoft.com/office/drawing/2014/main" id="{D29929EC-1DEE-429B-9D2F-518C87EE71BC}"/>
              </a:ext>
            </a:extLst>
          </p:cNvPr>
          <p:cNvSpPr/>
          <p:nvPr/>
        </p:nvSpPr>
        <p:spPr>
          <a:xfrm>
            <a:off x="7675298" y="5850837"/>
            <a:ext cx="1036139" cy="381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5" name="Rechthoek 74">
            <a:extLst>
              <a:ext uri="{FF2B5EF4-FFF2-40B4-BE49-F238E27FC236}">
                <a16:creationId xmlns:a16="http://schemas.microsoft.com/office/drawing/2014/main" id="{A253DBC5-DA21-4CD2-AA01-7FA9CE61301F}"/>
              </a:ext>
            </a:extLst>
          </p:cNvPr>
          <p:cNvSpPr/>
          <p:nvPr/>
        </p:nvSpPr>
        <p:spPr>
          <a:xfrm>
            <a:off x="6575798" y="5885585"/>
            <a:ext cx="810747" cy="381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76" name="Groep 75">
            <a:extLst>
              <a:ext uri="{FF2B5EF4-FFF2-40B4-BE49-F238E27FC236}">
                <a16:creationId xmlns:a16="http://schemas.microsoft.com/office/drawing/2014/main" id="{9F738C02-6FC7-4B92-8FF8-102E47F476C2}"/>
              </a:ext>
            </a:extLst>
          </p:cNvPr>
          <p:cNvGrpSpPr/>
          <p:nvPr/>
        </p:nvGrpSpPr>
        <p:grpSpPr>
          <a:xfrm>
            <a:off x="3077698" y="696807"/>
            <a:ext cx="3478560" cy="2157763"/>
            <a:chOff x="1216401" y="1388805"/>
            <a:chExt cx="3478560" cy="2157763"/>
          </a:xfrm>
          <a:solidFill>
            <a:schemeClr val="bg1"/>
          </a:solidFill>
        </p:grpSpPr>
        <p:grpSp>
          <p:nvGrpSpPr>
            <p:cNvPr id="77" name="Groep 76">
              <a:extLst>
                <a:ext uri="{FF2B5EF4-FFF2-40B4-BE49-F238E27FC236}">
                  <a16:creationId xmlns:a16="http://schemas.microsoft.com/office/drawing/2014/main" id="{AB9FC8B9-0D92-4880-AA9F-D3064172FF1C}"/>
                </a:ext>
              </a:extLst>
            </p:cNvPr>
            <p:cNvGrpSpPr/>
            <p:nvPr/>
          </p:nvGrpSpPr>
          <p:grpSpPr>
            <a:xfrm>
              <a:off x="1216401" y="1388805"/>
              <a:ext cx="2504119" cy="919440"/>
              <a:chOff x="1191234" y="3024659"/>
              <a:chExt cx="2504119" cy="919440"/>
            </a:xfrm>
            <a:grpFill/>
          </p:grpSpPr>
          <p:sp>
            <p:nvSpPr>
              <p:cNvPr id="81" name="Rechthoek 80">
                <a:extLst>
                  <a:ext uri="{FF2B5EF4-FFF2-40B4-BE49-F238E27FC236}">
                    <a16:creationId xmlns:a16="http://schemas.microsoft.com/office/drawing/2014/main" id="{16651B8C-E908-414A-B6C5-C9D5DC50479A}"/>
                  </a:ext>
                </a:extLst>
              </p:cNvPr>
              <p:cNvSpPr/>
              <p:nvPr/>
            </p:nvSpPr>
            <p:spPr>
              <a:xfrm>
                <a:off x="1191234" y="3036814"/>
                <a:ext cx="587230" cy="322145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" name="Rechthoek 82">
                <a:extLst>
                  <a:ext uri="{FF2B5EF4-FFF2-40B4-BE49-F238E27FC236}">
                    <a16:creationId xmlns:a16="http://schemas.microsoft.com/office/drawing/2014/main" id="{B7C93694-3FEC-44D9-A115-AC3FA319D430}"/>
                  </a:ext>
                </a:extLst>
              </p:cNvPr>
              <p:cNvSpPr/>
              <p:nvPr/>
            </p:nvSpPr>
            <p:spPr>
              <a:xfrm>
                <a:off x="2118217" y="3056533"/>
                <a:ext cx="780179" cy="3569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" name="Rechthoek 83">
                <a:extLst>
                  <a:ext uri="{FF2B5EF4-FFF2-40B4-BE49-F238E27FC236}">
                    <a16:creationId xmlns:a16="http://schemas.microsoft.com/office/drawing/2014/main" id="{A20AF7B4-2BAB-43F1-A55B-7F60A4051D75}"/>
                  </a:ext>
                </a:extLst>
              </p:cNvPr>
              <p:cNvSpPr/>
              <p:nvPr/>
            </p:nvSpPr>
            <p:spPr>
              <a:xfrm>
                <a:off x="1191234" y="3024659"/>
                <a:ext cx="674543" cy="3689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" name="Rechthoek 85">
                <a:extLst>
                  <a:ext uri="{FF2B5EF4-FFF2-40B4-BE49-F238E27FC236}">
                    <a16:creationId xmlns:a16="http://schemas.microsoft.com/office/drawing/2014/main" id="{3CBE2EA0-5878-4EF4-8F9F-7F6786AA9682}"/>
                  </a:ext>
                </a:extLst>
              </p:cNvPr>
              <p:cNvSpPr/>
              <p:nvPr/>
            </p:nvSpPr>
            <p:spPr>
              <a:xfrm>
                <a:off x="2915174" y="3621954"/>
                <a:ext cx="780179" cy="32214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pic>
          <p:nvPicPr>
            <p:cNvPr id="80" name="Afbeelding 79">
              <a:extLst>
                <a:ext uri="{FF2B5EF4-FFF2-40B4-BE49-F238E27FC236}">
                  <a16:creationId xmlns:a16="http://schemas.microsoft.com/office/drawing/2014/main" id="{AC9D16EF-FA5A-4E2A-B1A3-6A348D430C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623"/>
            <a:stretch/>
          </p:blipFill>
          <p:spPr>
            <a:xfrm>
              <a:off x="3321130" y="2892226"/>
              <a:ext cx="1373831" cy="654342"/>
            </a:xfrm>
            <a:prstGeom prst="rect">
              <a:avLst/>
            </a:prstGeom>
            <a:grpFill/>
          </p:spPr>
        </p:pic>
      </p:grpSp>
      <p:pic>
        <p:nvPicPr>
          <p:cNvPr id="59" name="Afbeelding 58">
            <a:extLst>
              <a:ext uri="{FF2B5EF4-FFF2-40B4-BE49-F238E27FC236}">
                <a16:creationId xmlns:a16="http://schemas.microsoft.com/office/drawing/2014/main" id="{8821F64C-4685-4209-8F39-D58CEA4E20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8" t="25198" r="23406" b="22545"/>
          <a:stretch/>
        </p:blipFill>
        <p:spPr>
          <a:xfrm>
            <a:off x="7413616" y="6207964"/>
            <a:ext cx="249721" cy="773861"/>
          </a:xfrm>
          <a:prstGeom prst="rect">
            <a:avLst/>
          </a:prstGeom>
        </p:spPr>
      </p:pic>
      <p:pic>
        <p:nvPicPr>
          <p:cNvPr id="61" name="Afbeelding 60">
            <a:extLst>
              <a:ext uri="{FF2B5EF4-FFF2-40B4-BE49-F238E27FC236}">
                <a16:creationId xmlns:a16="http://schemas.microsoft.com/office/drawing/2014/main" id="{7C7BFAEE-37D3-402A-BEFF-FBDC333B39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8" t="25198" r="23406" b="22545"/>
          <a:stretch/>
        </p:blipFill>
        <p:spPr>
          <a:xfrm>
            <a:off x="743386" y="6198184"/>
            <a:ext cx="249721" cy="773861"/>
          </a:xfrm>
          <a:prstGeom prst="rect">
            <a:avLst/>
          </a:prstGeom>
        </p:spPr>
      </p:pic>
      <p:pic>
        <p:nvPicPr>
          <p:cNvPr id="62" name="Afbeelding 61">
            <a:extLst>
              <a:ext uri="{FF2B5EF4-FFF2-40B4-BE49-F238E27FC236}">
                <a16:creationId xmlns:a16="http://schemas.microsoft.com/office/drawing/2014/main" id="{DE58F126-3E87-4D6D-99D7-8D1E5D517BD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8" t="39456" r="13101" b="41282"/>
          <a:stretch/>
        </p:blipFill>
        <p:spPr>
          <a:xfrm flipV="1">
            <a:off x="5496371" y="2881247"/>
            <a:ext cx="746620" cy="287317"/>
          </a:xfrm>
          <a:prstGeom prst="rect">
            <a:avLst/>
          </a:prstGeom>
        </p:spPr>
      </p:pic>
      <p:pic>
        <p:nvPicPr>
          <p:cNvPr id="63" name="Afbeelding 62">
            <a:extLst>
              <a:ext uri="{FF2B5EF4-FFF2-40B4-BE49-F238E27FC236}">
                <a16:creationId xmlns:a16="http://schemas.microsoft.com/office/drawing/2014/main" id="{B667B5C0-E4CA-4962-955D-5F05E0E7DA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8" t="39456" r="13101" b="41282"/>
          <a:stretch/>
        </p:blipFill>
        <p:spPr>
          <a:xfrm flipV="1">
            <a:off x="2229624" y="2872922"/>
            <a:ext cx="746620" cy="287317"/>
          </a:xfrm>
          <a:prstGeom prst="rect">
            <a:avLst/>
          </a:prstGeom>
        </p:spPr>
      </p:pic>
      <p:pic>
        <p:nvPicPr>
          <p:cNvPr id="68" name="Afbeelding 67">
            <a:extLst>
              <a:ext uri="{FF2B5EF4-FFF2-40B4-BE49-F238E27FC236}">
                <a16:creationId xmlns:a16="http://schemas.microsoft.com/office/drawing/2014/main" id="{F66791D9-243D-43FC-8A22-A639B89FEB9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23"/>
          <a:stretch/>
        </p:blipFill>
        <p:spPr>
          <a:xfrm>
            <a:off x="1916018" y="2200228"/>
            <a:ext cx="1373831" cy="654342"/>
          </a:xfrm>
          <a:prstGeom prst="rect">
            <a:avLst/>
          </a:prstGeom>
        </p:spPr>
      </p:pic>
      <p:grpSp>
        <p:nvGrpSpPr>
          <p:cNvPr id="3" name="Groep 2">
            <a:extLst>
              <a:ext uri="{FF2B5EF4-FFF2-40B4-BE49-F238E27FC236}">
                <a16:creationId xmlns:a16="http://schemas.microsoft.com/office/drawing/2014/main" id="{8BB29967-193D-4748-803A-64F8326FBAA9}"/>
              </a:ext>
            </a:extLst>
          </p:cNvPr>
          <p:cNvGrpSpPr/>
          <p:nvPr/>
        </p:nvGrpSpPr>
        <p:grpSpPr>
          <a:xfrm>
            <a:off x="7675298" y="6358750"/>
            <a:ext cx="645868" cy="452728"/>
            <a:chOff x="918455" y="925459"/>
            <a:chExt cx="645868" cy="452728"/>
          </a:xfrm>
        </p:grpSpPr>
        <p:pic>
          <p:nvPicPr>
            <p:cNvPr id="82" name="Afbeelding 81">
              <a:extLst>
                <a:ext uri="{FF2B5EF4-FFF2-40B4-BE49-F238E27FC236}">
                  <a16:creationId xmlns:a16="http://schemas.microsoft.com/office/drawing/2014/main" id="{D78ECD17-8177-43FD-A0C1-3C57B4F187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t="29946" r="35587" b="49623"/>
            <a:stretch/>
          </p:blipFill>
          <p:spPr>
            <a:xfrm rot="5400000">
              <a:off x="839833" y="1023802"/>
              <a:ext cx="433007" cy="275764"/>
            </a:xfrm>
            <a:prstGeom prst="rect">
              <a:avLst/>
            </a:prstGeom>
          </p:spPr>
        </p:pic>
        <p:pic>
          <p:nvPicPr>
            <p:cNvPr id="85" name="Afbeelding 84">
              <a:extLst>
                <a:ext uri="{FF2B5EF4-FFF2-40B4-BE49-F238E27FC236}">
                  <a16:creationId xmlns:a16="http://schemas.microsoft.com/office/drawing/2014/main" id="{4DFA7F62-B9A7-45EB-B04D-713F7A81CF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72182"/>
            <a:stretch/>
          </p:blipFill>
          <p:spPr>
            <a:xfrm>
              <a:off x="1143650" y="925459"/>
              <a:ext cx="420673" cy="386491"/>
            </a:xfrm>
            <a:prstGeom prst="rect">
              <a:avLst/>
            </a:prstGeom>
          </p:spPr>
        </p:pic>
      </p:grpSp>
      <p:grpSp>
        <p:nvGrpSpPr>
          <p:cNvPr id="87" name="Groep 86">
            <a:extLst>
              <a:ext uri="{FF2B5EF4-FFF2-40B4-BE49-F238E27FC236}">
                <a16:creationId xmlns:a16="http://schemas.microsoft.com/office/drawing/2014/main" id="{CA45BED7-3D6C-4B27-87D5-5A92454BDDC6}"/>
              </a:ext>
            </a:extLst>
          </p:cNvPr>
          <p:cNvGrpSpPr/>
          <p:nvPr/>
        </p:nvGrpSpPr>
        <p:grpSpPr>
          <a:xfrm>
            <a:off x="1010446" y="6358750"/>
            <a:ext cx="645868" cy="452728"/>
            <a:chOff x="918455" y="925459"/>
            <a:chExt cx="645868" cy="452728"/>
          </a:xfrm>
        </p:grpSpPr>
        <p:pic>
          <p:nvPicPr>
            <p:cNvPr id="88" name="Afbeelding 87">
              <a:extLst>
                <a:ext uri="{FF2B5EF4-FFF2-40B4-BE49-F238E27FC236}">
                  <a16:creationId xmlns:a16="http://schemas.microsoft.com/office/drawing/2014/main" id="{29919026-B3A7-4D28-8B30-4DAE5D71F0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t="29946" r="35587" b="49623"/>
            <a:stretch/>
          </p:blipFill>
          <p:spPr>
            <a:xfrm rot="5400000">
              <a:off x="839833" y="1023802"/>
              <a:ext cx="433007" cy="275764"/>
            </a:xfrm>
            <a:prstGeom prst="rect">
              <a:avLst/>
            </a:prstGeom>
          </p:spPr>
        </p:pic>
        <p:pic>
          <p:nvPicPr>
            <p:cNvPr id="89" name="Afbeelding 88">
              <a:extLst>
                <a:ext uri="{FF2B5EF4-FFF2-40B4-BE49-F238E27FC236}">
                  <a16:creationId xmlns:a16="http://schemas.microsoft.com/office/drawing/2014/main" id="{CD8A96DE-C48C-4526-B83B-F1556A392B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72182"/>
            <a:stretch/>
          </p:blipFill>
          <p:spPr>
            <a:xfrm>
              <a:off x="1143650" y="925459"/>
              <a:ext cx="420673" cy="386491"/>
            </a:xfrm>
            <a:prstGeom prst="rect">
              <a:avLst/>
            </a:prstGeom>
          </p:spPr>
        </p:pic>
      </p:grpSp>
      <p:pic>
        <p:nvPicPr>
          <p:cNvPr id="90" name="Afbeelding 89">
            <a:extLst>
              <a:ext uri="{FF2B5EF4-FFF2-40B4-BE49-F238E27FC236}">
                <a16:creationId xmlns:a16="http://schemas.microsoft.com/office/drawing/2014/main" id="{815B4DEC-7565-4927-AE40-72235455C18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8" t="39456" r="13101" b="41282"/>
          <a:stretch/>
        </p:blipFill>
        <p:spPr>
          <a:xfrm flipV="1">
            <a:off x="8824063" y="5336541"/>
            <a:ext cx="746620" cy="287317"/>
          </a:xfrm>
          <a:prstGeom prst="rect">
            <a:avLst/>
          </a:prstGeom>
        </p:spPr>
      </p:pic>
      <p:pic>
        <p:nvPicPr>
          <p:cNvPr id="78" name="Afbeelding 77">
            <a:extLst>
              <a:ext uri="{FF2B5EF4-FFF2-40B4-BE49-F238E27FC236}">
                <a16:creationId xmlns:a16="http://schemas.microsoft.com/office/drawing/2014/main" id="{B2FF5B75-188E-412E-964A-EF766C254A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9" t="78460" r="66833" b="1737"/>
          <a:stretch/>
        </p:blipFill>
        <p:spPr>
          <a:xfrm>
            <a:off x="5142309" y="2864542"/>
            <a:ext cx="288000" cy="29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9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hthoek 41">
            <a:extLst>
              <a:ext uri="{FF2B5EF4-FFF2-40B4-BE49-F238E27FC236}">
                <a16:creationId xmlns:a16="http://schemas.microsoft.com/office/drawing/2014/main" id="{E20F5267-BA82-47F1-B94C-ABC7E6DA56A8}"/>
              </a:ext>
            </a:extLst>
          </p:cNvPr>
          <p:cNvSpPr/>
          <p:nvPr/>
        </p:nvSpPr>
        <p:spPr>
          <a:xfrm>
            <a:off x="2087475" y="1687288"/>
            <a:ext cx="810747" cy="381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Rechthoek 42">
            <a:extLst>
              <a:ext uri="{FF2B5EF4-FFF2-40B4-BE49-F238E27FC236}">
                <a16:creationId xmlns:a16="http://schemas.microsoft.com/office/drawing/2014/main" id="{51F536AD-B760-43C3-BDA5-A71CAA986943}"/>
              </a:ext>
            </a:extLst>
          </p:cNvPr>
          <p:cNvSpPr/>
          <p:nvPr/>
        </p:nvSpPr>
        <p:spPr>
          <a:xfrm>
            <a:off x="1056696" y="1652554"/>
            <a:ext cx="740307" cy="394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8" name="Rechthoek 57">
            <a:extLst>
              <a:ext uri="{FF2B5EF4-FFF2-40B4-BE49-F238E27FC236}">
                <a16:creationId xmlns:a16="http://schemas.microsoft.com/office/drawing/2014/main" id="{9A22069F-B061-4591-AA85-40A484D53614}"/>
              </a:ext>
            </a:extLst>
          </p:cNvPr>
          <p:cNvSpPr/>
          <p:nvPr/>
        </p:nvSpPr>
        <p:spPr>
          <a:xfrm>
            <a:off x="4950284" y="1513220"/>
            <a:ext cx="674543" cy="368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60" name="Groep 59">
            <a:extLst>
              <a:ext uri="{FF2B5EF4-FFF2-40B4-BE49-F238E27FC236}">
                <a16:creationId xmlns:a16="http://schemas.microsoft.com/office/drawing/2014/main" id="{C3F193BA-1898-464B-98D9-7EE165CDDD49}"/>
              </a:ext>
            </a:extLst>
          </p:cNvPr>
          <p:cNvGrpSpPr/>
          <p:nvPr/>
        </p:nvGrpSpPr>
        <p:grpSpPr>
          <a:xfrm flipV="1">
            <a:off x="2981011" y="2655863"/>
            <a:ext cx="2183744" cy="1129120"/>
            <a:chOff x="753877" y="3024659"/>
            <a:chExt cx="2183744" cy="1127891"/>
          </a:xfrm>
          <a:solidFill>
            <a:schemeClr val="bg1"/>
          </a:solidFill>
        </p:grpSpPr>
        <p:sp>
          <p:nvSpPr>
            <p:cNvPr id="64" name="Rechthoek 63">
              <a:extLst>
                <a:ext uri="{FF2B5EF4-FFF2-40B4-BE49-F238E27FC236}">
                  <a16:creationId xmlns:a16="http://schemas.microsoft.com/office/drawing/2014/main" id="{85B40869-5148-4517-9679-204E46DC582B}"/>
                </a:ext>
              </a:extLst>
            </p:cNvPr>
            <p:cNvSpPr/>
            <p:nvPr/>
          </p:nvSpPr>
          <p:spPr>
            <a:xfrm>
              <a:off x="1191234" y="3036814"/>
              <a:ext cx="587230" cy="32214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65" name="Afbeelding 64">
              <a:extLst>
                <a:ext uri="{FF2B5EF4-FFF2-40B4-BE49-F238E27FC236}">
                  <a16:creationId xmlns:a16="http://schemas.microsoft.com/office/drawing/2014/main" id="{85332C54-12C6-489B-B746-0C90095769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5" t="25198" r="12524"/>
            <a:stretch/>
          </p:blipFill>
          <p:spPr>
            <a:xfrm flipV="1">
              <a:off x="1048624" y="3036814"/>
              <a:ext cx="1888997" cy="1115736"/>
            </a:xfrm>
            <a:prstGeom prst="rect">
              <a:avLst/>
            </a:prstGeom>
            <a:grpFill/>
          </p:spPr>
        </p:pic>
        <p:sp>
          <p:nvSpPr>
            <p:cNvPr id="66" name="Rechthoek 65">
              <a:extLst>
                <a:ext uri="{FF2B5EF4-FFF2-40B4-BE49-F238E27FC236}">
                  <a16:creationId xmlns:a16="http://schemas.microsoft.com/office/drawing/2014/main" id="{FDAA3150-8D92-41A4-A179-3CD0CBEF0B83}"/>
                </a:ext>
              </a:extLst>
            </p:cNvPr>
            <p:cNvSpPr/>
            <p:nvPr/>
          </p:nvSpPr>
          <p:spPr>
            <a:xfrm>
              <a:off x="2118217" y="3056533"/>
              <a:ext cx="780179" cy="3569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7" name="Rechthoek 66">
              <a:extLst>
                <a:ext uri="{FF2B5EF4-FFF2-40B4-BE49-F238E27FC236}">
                  <a16:creationId xmlns:a16="http://schemas.microsoft.com/office/drawing/2014/main" id="{BB10615D-5707-4C2D-B1DB-D565C6F25A6C}"/>
                </a:ext>
              </a:extLst>
            </p:cNvPr>
            <p:cNvSpPr/>
            <p:nvPr/>
          </p:nvSpPr>
          <p:spPr>
            <a:xfrm>
              <a:off x="1191234" y="3024659"/>
              <a:ext cx="674543" cy="3689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71" name="Afbeelding 70">
              <a:extLst>
                <a:ext uri="{FF2B5EF4-FFF2-40B4-BE49-F238E27FC236}">
                  <a16:creationId xmlns:a16="http://schemas.microsoft.com/office/drawing/2014/main" id="{C571394C-7934-4711-81C5-2720C1EC64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9" t="78460" r="66364" b="-94"/>
            <a:stretch/>
          </p:blipFill>
          <p:spPr>
            <a:xfrm rot="10800000" flipV="1">
              <a:off x="753877" y="3621957"/>
              <a:ext cx="294746" cy="322688"/>
            </a:xfrm>
            <a:prstGeom prst="rect">
              <a:avLst/>
            </a:prstGeom>
            <a:grpFill/>
          </p:spPr>
        </p:pic>
      </p:grpSp>
      <p:grpSp>
        <p:nvGrpSpPr>
          <p:cNvPr id="76" name="Groep 75">
            <a:extLst>
              <a:ext uri="{FF2B5EF4-FFF2-40B4-BE49-F238E27FC236}">
                <a16:creationId xmlns:a16="http://schemas.microsoft.com/office/drawing/2014/main" id="{9F738C02-6FC7-4B92-8FF8-102E47F476C2}"/>
              </a:ext>
            </a:extLst>
          </p:cNvPr>
          <p:cNvGrpSpPr/>
          <p:nvPr/>
        </p:nvGrpSpPr>
        <p:grpSpPr>
          <a:xfrm>
            <a:off x="3077698" y="696807"/>
            <a:ext cx="3478560" cy="2157763"/>
            <a:chOff x="1216401" y="1388805"/>
            <a:chExt cx="3478560" cy="2157763"/>
          </a:xfrm>
          <a:solidFill>
            <a:schemeClr val="bg1"/>
          </a:solidFill>
        </p:grpSpPr>
        <p:grpSp>
          <p:nvGrpSpPr>
            <p:cNvPr id="77" name="Groep 76">
              <a:extLst>
                <a:ext uri="{FF2B5EF4-FFF2-40B4-BE49-F238E27FC236}">
                  <a16:creationId xmlns:a16="http://schemas.microsoft.com/office/drawing/2014/main" id="{AB9FC8B9-0D92-4880-AA9F-D3064172FF1C}"/>
                </a:ext>
              </a:extLst>
            </p:cNvPr>
            <p:cNvGrpSpPr/>
            <p:nvPr/>
          </p:nvGrpSpPr>
          <p:grpSpPr>
            <a:xfrm>
              <a:off x="1216401" y="1388805"/>
              <a:ext cx="2504119" cy="919440"/>
              <a:chOff x="1191234" y="3024659"/>
              <a:chExt cx="2504119" cy="919440"/>
            </a:xfrm>
            <a:grpFill/>
          </p:grpSpPr>
          <p:sp>
            <p:nvSpPr>
              <p:cNvPr id="81" name="Rechthoek 80">
                <a:extLst>
                  <a:ext uri="{FF2B5EF4-FFF2-40B4-BE49-F238E27FC236}">
                    <a16:creationId xmlns:a16="http://schemas.microsoft.com/office/drawing/2014/main" id="{16651B8C-E908-414A-B6C5-C9D5DC50479A}"/>
                  </a:ext>
                </a:extLst>
              </p:cNvPr>
              <p:cNvSpPr/>
              <p:nvPr/>
            </p:nvSpPr>
            <p:spPr>
              <a:xfrm>
                <a:off x="1191234" y="3036814"/>
                <a:ext cx="587230" cy="322145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" name="Rechthoek 82">
                <a:extLst>
                  <a:ext uri="{FF2B5EF4-FFF2-40B4-BE49-F238E27FC236}">
                    <a16:creationId xmlns:a16="http://schemas.microsoft.com/office/drawing/2014/main" id="{B7C93694-3FEC-44D9-A115-AC3FA319D430}"/>
                  </a:ext>
                </a:extLst>
              </p:cNvPr>
              <p:cNvSpPr/>
              <p:nvPr/>
            </p:nvSpPr>
            <p:spPr>
              <a:xfrm>
                <a:off x="2118217" y="3056533"/>
                <a:ext cx="780179" cy="3569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" name="Rechthoek 83">
                <a:extLst>
                  <a:ext uri="{FF2B5EF4-FFF2-40B4-BE49-F238E27FC236}">
                    <a16:creationId xmlns:a16="http://schemas.microsoft.com/office/drawing/2014/main" id="{A20AF7B4-2BAB-43F1-A55B-7F60A4051D75}"/>
                  </a:ext>
                </a:extLst>
              </p:cNvPr>
              <p:cNvSpPr/>
              <p:nvPr/>
            </p:nvSpPr>
            <p:spPr>
              <a:xfrm>
                <a:off x="1191234" y="3024659"/>
                <a:ext cx="674543" cy="3689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" name="Rechthoek 85">
                <a:extLst>
                  <a:ext uri="{FF2B5EF4-FFF2-40B4-BE49-F238E27FC236}">
                    <a16:creationId xmlns:a16="http://schemas.microsoft.com/office/drawing/2014/main" id="{3CBE2EA0-5878-4EF4-8F9F-7F6786AA9682}"/>
                  </a:ext>
                </a:extLst>
              </p:cNvPr>
              <p:cNvSpPr/>
              <p:nvPr/>
            </p:nvSpPr>
            <p:spPr>
              <a:xfrm>
                <a:off x="2915174" y="3621954"/>
                <a:ext cx="780179" cy="32214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pic>
          <p:nvPicPr>
            <p:cNvPr id="80" name="Afbeelding 79">
              <a:extLst>
                <a:ext uri="{FF2B5EF4-FFF2-40B4-BE49-F238E27FC236}">
                  <a16:creationId xmlns:a16="http://schemas.microsoft.com/office/drawing/2014/main" id="{AC9D16EF-FA5A-4E2A-B1A3-6A348D430C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623"/>
            <a:stretch/>
          </p:blipFill>
          <p:spPr>
            <a:xfrm>
              <a:off x="3321130" y="2892226"/>
              <a:ext cx="1373831" cy="654342"/>
            </a:xfrm>
            <a:prstGeom prst="rect">
              <a:avLst/>
            </a:prstGeom>
            <a:grpFill/>
          </p:spPr>
        </p:pic>
      </p:grpSp>
      <p:pic>
        <p:nvPicPr>
          <p:cNvPr id="59" name="Afbeelding 58">
            <a:extLst>
              <a:ext uri="{FF2B5EF4-FFF2-40B4-BE49-F238E27FC236}">
                <a16:creationId xmlns:a16="http://schemas.microsoft.com/office/drawing/2014/main" id="{8821F64C-4685-4209-8F39-D58CEA4E20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8" t="25198" r="23406" b="22545"/>
          <a:stretch/>
        </p:blipFill>
        <p:spPr>
          <a:xfrm>
            <a:off x="7413616" y="6207964"/>
            <a:ext cx="249721" cy="773861"/>
          </a:xfrm>
          <a:prstGeom prst="rect">
            <a:avLst/>
          </a:prstGeom>
        </p:spPr>
      </p:pic>
      <p:pic>
        <p:nvPicPr>
          <p:cNvPr id="61" name="Afbeelding 60">
            <a:extLst>
              <a:ext uri="{FF2B5EF4-FFF2-40B4-BE49-F238E27FC236}">
                <a16:creationId xmlns:a16="http://schemas.microsoft.com/office/drawing/2014/main" id="{7C7BFAEE-37D3-402A-BEFF-FBDC333B39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8" t="25198" r="23406" b="22545"/>
          <a:stretch/>
        </p:blipFill>
        <p:spPr>
          <a:xfrm>
            <a:off x="743386" y="6198184"/>
            <a:ext cx="249721" cy="773861"/>
          </a:xfrm>
          <a:prstGeom prst="rect">
            <a:avLst/>
          </a:prstGeom>
        </p:spPr>
      </p:pic>
      <p:pic>
        <p:nvPicPr>
          <p:cNvPr id="62" name="Afbeelding 61">
            <a:extLst>
              <a:ext uri="{FF2B5EF4-FFF2-40B4-BE49-F238E27FC236}">
                <a16:creationId xmlns:a16="http://schemas.microsoft.com/office/drawing/2014/main" id="{DE58F126-3E87-4D6D-99D7-8D1E5D517BD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8" t="39456" r="13101" b="41282"/>
          <a:stretch/>
        </p:blipFill>
        <p:spPr>
          <a:xfrm flipV="1">
            <a:off x="5496371" y="2881247"/>
            <a:ext cx="746620" cy="287317"/>
          </a:xfrm>
          <a:prstGeom prst="rect">
            <a:avLst/>
          </a:prstGeom>
        </p:spPr>
      </p:pic>
      <p:pic>
        <p:nvPicPr>
          <p:cNvPr id="63" name="Afbeelding 62">
            <a:extLst>
              <a:ext uri="{FF2B5EF4-FFF2-40B4-BE49-F238E27FC236}">
                <a16:creationId xmlns:a16="http://schemas.microsoft.com/office/drawing/2014/main" id="{B667B5C0-E4CA-4962-955D-5F05E0E7DA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8" t="39456" r="13101" b="41282"/>
          <a:stretch/>
        </p:blipFill>
        <p:spPr>
          <a:xfrm flipV="1">
            <a:off x="2229624" y="2872922"/>
            <a:ext cx="746620" cy="287317"/>
          </a:xfrm>
          <a:prstGeom prst="rect">
            <a:avLst/>
          </a:prstGeom>
        </p:spPr>
      </p:pic>
      <p:pic>
        <p:nvPicPr>
          <p:cNvPr id="68" name="Afbeelding 67">
            <a:extLst>
              <a:ext uri="{FF2B5EF4-FFF2-40B4-BE49-F238E27FC236}">
                <a16:creationId xmlns:a16="http://schemas.microsoft.com/office/drawing/2014/main" id="{F66791D9-243D-43FC-8A22-A639B89FEB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23"/>
          <a:stretch/>
        </p:blipFill>
        <p:spPr>
          <a:xfrm>
            <a:off x="1916018" y="2200228"/>
            <a:ext cx="1373831" cy="654342"/>
          </a:xfrm>
          <a:prstGeom prst="rect">
            <a:avLst/>
          </a:prstGeom>
        </p:spPr>
      </p:pic>
      <p:grpSp>
        <p:nvGrpSpPr>
          <p:cNvPr id="3" name="Groep 2">
            <a:extLst>
              <a:ext uri="{FF2B5EF4-FFF2-40B4-BE49-F238E27FC236}">
                <a16:creationId xmlns:a16="http://schemas.microsoft.com/office/drawing/2014/main" id="{8BB29967-193D-4748-803A-64F8326FBAA9}"/>
              </a:ext>
            </a:extLst>
          </p:cNvPr>
          <p:cNvGrpSpPr/>
          <p:nvPr/>
        </p:nvGrpSpPr>
        <p:grpSpPr>
          <a:xfrm>
            <a:off x="7675298" y="6358750"/>
            <a:ext cx="645868" cy="452728"/>
            <a:chOff x="918455" y="925459"/>
            <a:chExt cx="645868" cy="452728"/>
          </a:xfrm>
        </p:grpSpPr>
        <p:pic>
          <p:nvPicPr>
            <p:cNvPr id="82" name="Afbeelding 81">
              <a:extLst>
                <a:ext uri="{FF2B5EF4-FFF2-40B4-BE49-F238E27FC236}">
                  <a16:creationId xmlns:a16="http://schemas.microsoft.com/office/drawing/2014/main" id="{D78ECD17-8177-43FD-A0C1-3C57B4F187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t="29946" r="35587" b="49623"/>
            <a:stretch/>
          </p:blipFill>
          <p:spPr>
            <a:xfrm rot="5400000">
              <a:off x="839833" y="1023802"/>
              <a:ext cx="433007" cy="275764"/>
            </a:xfrm>
            <a:prstGeom prst="rect">
              <a:avLst/>
            </a:prstGeom>
          </p:spPr>
        </p:pic>
        <p:pic>
          <p:nvPicPr>
            <p:cNvPr id="85" name="Afbeelding 84">
              <a:extLst>
                <a:ext uri="{FF2B5EF4-FFF2-40B4-BE49-F238E27FC236}">
                  <a16:creationId xmlns:a16="http://schemas.microsoft.com/office/drawing/2014/main" id="{4DFA7F62-B9A7-45EB-B04D-713F7A81CF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72182"/>
            <a:stretch/>
          </p:blipFill>
          <p:spPr>
            <a:xfrm>
              <a:off x="1143650" y="925459"/>
              <a:ext cx="420673" cy="386491"/>
            </a:xfrm>
            <a:prstGeom prst="rect">
              <a:avLst/>
            </a:prstGeom>
          </p:spPr>
        </p:pic>
      </p:grpSp>
      <p:grpSp>
        <p:nvGrpSpPr>
          <p:cNvPr id="87" name="Groep 86">
            <a:extLst>
              <a:ext uri="{FF2B5EF4-FFF2-40B4-BE49-F238E27FC236}">
                <a16:creationId xmlns:a16="http://schemas.microsoft.com/office/drawing/2014/main" id="{CA45BED7-3D6C-4B27-87D5-5A92454BDDC6}"/>
              </a:ext>
            </a:extLst>
          </p:cNvPr>
          <p:cNvGrpSpPr/>
          <p:nvPr/>
        </p:nvGrpSpPr>
        <p:grpSpPr>
          <a:xfrm>
            <a:off x="1010446" y="6358750"/>
            <a:ext cx="645868" cy="452728"/>
            <a:chOff x="918455" y="925459"/>
            <a:chExt cx="645868" cy="452728"/>
          </a:xfrm>
        </p:grpSpPr>
        <p:pic>
          <p:nvPicPr>
            <p:cNvPr id="88" name="Afbeelding 87">
              <a:extLst>
                <a:ext uri="{FF2B5EF4-FFF2-40B4-BE49-F238E27FC236}">
                  <a16:creationId xmlns:a16="http://schemas.microsoft.com/office/drawing/2014/main" id="{29919026-B3A7-4D28-8B30-4DAE5D71F0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t="29946" r="35587" b="49623"/>
            <a:stretch/>
          </p:blipFill>
          <p:spPr>
            <a:xfrm rot="5400000">
              <a:off x="839833" y="1023802"/>
              <a:ext cx="433007" cy="275764"/>
            </a:xfrm>
            <a:prstGeom prst="rect">
              <a:avLst/>
            </a:prstGeom>
          </p:spPr>
        </p:pic>
        <p:pic>
          <p:nvPicPr>
            <p:cNvPr id="89" name="Afbeelding 88">
              <a:extLst>
                <a:ext uri="{FF2B5EF4-FFF2-40B4-BE49-F238E27FC236}">
                  <a16:creationId xmlns:a16="http://schemas.microsoft.com/office/drawing/2014/main" id="{CD8A96DE-C48C-4526-B83B-F1556A392B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72182"/>
            <a:stretch/>
          </p:blipFill>
          <p:spPr>
            <a:xfrm>
              <a:off x="1143650" y="925459"/>
              <a:ext cx="420673" cy="386491"/>
            </a:xfrm>
            <a:prstGeom prst="rect">
              <a:avLst/>
            </a:prstGeom>
          </p:spPr>
        </p:pic>
      </p:grpSp>
      <p:grpSp>
        <p:nvGrpSpPr>
          <p:cNvPr id="5" name="Groep 4">
            <a:extLst>
              <a:ext uri="{FF2B5EF4-FFF2-40B4-BE49-F238E27FC236}">
                <a16:creationId xmlns:a16="http://schemas.microsoft.com/office/drawing/2014/main" id="{828B44D7-485E-4A0F-A0A2-FD6DDA32CC92}"/>
              </a:ext>
            </a:extLst>
          </p:cNvPr>
          <p:cNvGrpSpPr/>
          <p:nvPr/>
        </p:nvGrpSpPr>
        <p:grpSpPr>
          <a:xfrm>
            <a:off x="-611268" y="3731766"/>
            <a:ext cx="10190497" cy="2535352"/>
            <a:chOff x="-619814" y="3732049"/>
            <a:chExt cx="10190497" cy="2535352"/>
          </a:xfrm>
          <a:solidFill>
            <a:schemeClr val="bg1"/>
          </a:solidFill>
        </p:grpSpPr>
        <p:grpSp>
          <p:nvGrpSpPr>
            <p:cNvPr id="2" name="Groep 1">
              <a:extLst>
                <a:ext uri="{FF2B5EF4-FFF2-40B4-BE49-F238E27FC236}">
                  <a16:creationId xmlns:a16="http://schemas.microsoft.com/office/drawing/2014/main" id="{98933BED-A603-4E74-B779-FB0690F0120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122349" y="3732049"/>
              <a:ext cx="4149895" cy="2114779"/>
              <a:chOff x="1676069" y="3787345"/>
              <a:chExt cx="3993428" cy="1977078"/>
            </a:xfrm>
            <a:grpFill/>
          </p:grpSpPr>
          <p:grpSp>
            <p:nvGrpSpPr>
              <p:cNvPr id="23" name="Groep 22">
                <a:extLst>
                  <a:ext uri="{FF2B5EF4-FFF2-40B4-BE49-F238E27FC236}">
                    <a16:creationId xmlns:a16="http://schemas.microsoft.com/office/drawing/2014/main" id="{1010BF37-F9ED-48E8-B8A5-81C11DC5FA5B}"/>
                  </a:ext>
                </a:extLst>
              </p:cNvPr>
              <p:cNvGrpSpPr/>
              <p:nvPr/>
            </p:nvGrpSpPr>
            <p:grpSpPr>
              <a:xfrm>
                <a:off x="2453583" y="4614086"/>
                <a:ext cx="3215914" cy="1150337"/>
                <a:chOff x="790160" y="1366359"/>
                <a:chExt cx="3215914" cy="1150337"/>
              </a:xfrm>
              <a:grpFill/>
            </p:grpSpPr>
            <p:grpSp>
              <p:nvGrpSpPr>
                <p:cNvPr id="24" name="Groep 23">
                  <a:extLst>
                    <a:ext uri="{FF2B5EF4-FFF2-40B4-BE49-F238E27FC236}">
                      <a16:creationId xmlns:a16="http://schemas.microsoft.com/office/drawing/2014/main" id="{59263B0B-9073-4604-BC72-A89AE531CAC0}"/>
                    </a:ext>
                  </a:extLst>
                </p:cNvPr>
                <p:cNvGrpSpPr/>
                <p:nvPr/>
              </p:nvGrpSpPr>
              <p:grpSpPr>
                <a:xfrm>
                  <a:off x="790160" y="1388805"/>
                  <a:ext cx="2930360" cy="1127891"/>
                  <a:chOff x="764993" y="3024659"/>
                  <a:chExt cx="2930360" cy="1127891"/>
                </a:xfrm>
                <a:grpFill/>
              </p:grpSpPr>
              <p:sp>
                <p:nvSpPr>
                  <p:cNvPr id="28" name="Rechthoek 27">
                    <a:extLst>
                      <a:ext uri="{FF2B5EF4-FFF2-40B4-BE49-F238E27FC236}">
                        <a16:creationId xmlns:a16="http://schemas.microsoft.com/office/drawing/2014/main" id="{7913F7B5-32F5-440F-B414-87E52728B66C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36814"/>
                    <a:ext cx="587230" cy="322145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29" name="Afbeelding 28">
                    <a:extLst>
                      <a:ext uri="{FF2B5EF4-FFF2-40B4-BE49-F238E27FC236}">
                        <a16:creationId xmlns:a16="http://schemas.microsoft.com/office/drawing/2014/main" id="{EA22C0B1-E506-4C6A-B8ED-94B97B15835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4" t="25198"/>
                  <a:stretch/>
                </p:blipFill>
                <p:spPr>
                  <a:xfrm flipV="1">
                    <a:off x="1048624" y="3036814"/>
                    <a:ext cx="2206304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30" name="Rechthoek 29">
                    <a:extLst>
                      <a:ext uri="{FF2B5EF4-FFF2-40B4-BE49-F238E27FC236}">
                        <a16:creationId xmlns:a16="http://schemas.microsoft.com/office/drawing/2014/main" id="{AFDADE62-3BB0-4745-8A09-EA814FD97F59}"/>
                      </a:ext>
                    </a:extLst>
                  </p:cNvPr>
                  <p:cNvSpPr/>
                  <p:nvPr/>
                </p:nvSpPr>
                <p:spPr>
                  <a:xfrm>
                    <a:off x="2118217" y="305653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31" name="Rechthoek 30">
                    <a:extLst>
                      <a:ext uri="{FF2B5EF4-FFF2-40B4-BE49-F238E27FC236}">
                        <a16:creationId xmlns:a16="http://schemas.microsoft.com/office/drawing/2014/main" id="{57017695-67DB-4D49-987A-637998F346FB}"/>
                      </a:ext>
                    </a:extLst>
                  </p:cNvPr>
                  <p:cNvSpPr/>
                  <p:nvPr/>
                </p:nvSpPr>
                <p:spPr>
                  <a:xfrm>
                    <a:off x="1153382" y="3024659"/>
                    <a:ext cx="712395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33" name="Rechthoek 32">
                    <a:extLst>
                      <a:ext uri="{FF2B5EF4-FFF2-40B4-BE49-F238E27FC236}">
                        <a16:creationId xmlns:a16="http://schemas.microsoft.com/office/drawing/2014/main" id="{B0802C5F-1D5D-41D3-B776-2D0FD2FF3404}"/>
                      </a:ext>
                    </a:extLst>
                  </p:cNvPr>
                  <p:cNvSpPr/>
                  <p:nvPr/>
                </p:nvSpPr>
                <p:spPr>
                  <a:xfrm>
                    <a:off x="2915174" y="3621954"/>
                    <a:ext cx="780179" cy="32214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34" name="Afbeelding 33">
                    <a:extLst>
                      <a:ext uri="{FF2B5EF4-FFF2-40B4-BE49-F238E27FC236}">
                        <a16:creationId xmlns:a16="http://schemas.microsoft.com/office/drawing/2014/main" id="{2E19B11A-35E8-4700-82FC-6FCC64A742A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9811" r="66824" b="2201"/>
                  <a:stretch/>
                </p:blipFill>
                <p:spPr>
                  <a:xfrm flipV="1">
                    <a:off x="2915174" y="3655645"/>
                    <a:ext cx="288220" cy="268311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35" name="Afbeelding 34">
                    <a:extLst>
                      <a:ext uri="{FF2B5EF4-FFF2-40B4-BE49-F238E27FC236}">
                        <a16:creationId xmlns:a16="http://schemas.microsoft.com/office/drawing/2014/main" id="{2E34FA7F-D829-48BE-B585-8EF1D2C8CCA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810" b="1292"/>
                  <a:stretch/>
                </p:blipFill>
                <p:spPr>
                  <a:xfrm rot="10800000" flipV="1">
                    <a:off x="764993" y="3621954"/>
                    <a:ext cx="283630" cy="302005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25" name="Groep 24">
                  <a:extLst>
                    <a:ext uri="{FF2B5EF4-FFF2-40B4-BE49-F238E27FC236}">
                      <a16:creationId xmlns:a16="http://schemas.microsoft.com/office/drawing/2014/main" id="{57FBF10C-1385-4B8A-82D1-4966C78EFEEA}"/>
                    </a:ext>
                  </a:extLst>
                </p:cNvPr>
                <p:cNvGrpSpPr/>
                <p:nvPr/>
              </p:nvGrpSpPr>
              <p:grpSpPr>
                <a:xfrm>
                  <a:off x="3259454" y="1366359"/>
                  <a:ext cx="746620" cy="931338"/>
                  <a:chOff x="3283036" y="2973664"/>
                  <a:chExt cx="746620" cy="931338"/>
                </a:xfrm>
                <a:grpFill/>
              </p:grpSpPr>
              <p:pic>
                <p:nvPicPr>
                  <p:cNvPr id="26" name="Afbeelding 25">
                    <a:extLst>
                      <a:ext uri="{FF2B5EF4-FFF2-40B4-BE49-F238E27FC236}">
                        <a16:creationId xmlns:a16="http://schemas.microsoft.com/office/drawing/2014/main" id="{AE2A8A0B-7432-442E-9FB7-8F261CC3D6F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3283036" y="3617685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27" name="Afbeelding 26">
                    <a:extLst>
                      <a:ext uri="{FF2B5EF4-FFF2-40B4-BE49-F238E27FC236}">
                        <a16:creationId xmlns:a16="http://schemas.microsoft.com/office/drawing/2014/main" id="{56534817-2437-49BA-AB30-3C29C4786EE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49623"/>
                  <a:stretch/>
                </p:blipFill>
                <p:spPr>
                  <a:xfrm>
                    <a:off x="3439540" y="2973664"/>
                    <a:ext cx="404812" cy="654342"/>
                  </a:xfrm>
                  <a:prstGeom prst="rect">
                    <a:avLst/>
                  </a:prstGeom>
                  <a:grpFill/>
                </p:spPr>
              </p:pic>
            </p:grpSp>
          </p:grpSp>
          <p:pic>
            <p:nvPicPr>
              <p:cNvPr id="36" name="Afbeelding 35">
                <a:extLst>
                  <a:ext uri="{FF2B5EF4-FFF2-40B4-BE49-F238E27FC236}">
                    <a16:creationId xmlns:a16="http://schemas.microsoft.com/office/drawing/2014/main" id="{1DE68B21-1458-4925-BA1B-45A3792824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428" t="39456" r="13101" b="41282"/>
              <a:stretch/>
            </p:blipFill>
            <p:spPr>
              <a:xfrm flipV="1">
                <a:off x="1676069" y="5251240"/>
                <a:ext cx="746620" cy="287317"/>
              </a:xfrm>
              <a:prstGeom prst="rect">
                <a:avLst/>
              </a:prstGeom>
              <a:grpFill/>
            </p:spPr>
          </p:pic>
          <p:pic>
            <p:nvPicPr>
              <p:cNvPr id="37" name="Afbeelding 36">
                <a:extLst>
                  <a:ext uri="{FF2B5EF4-FFF2-40B4-BE49-F238E27FC236}">
                    <a16:creationId xmlns:a16="http://schemas.microsoft.com/office/drawing/2014/main" id="{3ED4A8D6-9373-439E-8816-C8E9432FC4D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r="35587" b="49623"/>
              <a:stretch/>
            </p:blipFill>
            <p:spPr>
              <a:xfrm>
                <a:off x="1841650" y="4603765"/>
                <a:ext cx="404812" cy="654342"/>
              </a:xfrm>
              <a:prstGeom prst="rect">
                <a:avLst/>
              </a:prstGeom>
              <a:grpFill/>
            </p:spPr>
          </p:pic>
          <p:pic>
            <p:nvPicPr>
              <p:cNvPr id="32" name="Afbeelding 31">
                <a:extLst>
                  <a:ext uri="{FF2B5EF4-FFF2-40B4-BE49-F238E27FC236}">
                    <a16:creationId xmlns:a16="http://schemas.microsoft.com/office/drawing/2014/main" id="{F0C6DA4A-3DCC-424A-B5D8-E58479E72E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599" t="20157" r="23223" b="20774"/>
              <a:stretch/>
            </p:blipFill>
            <p:spPr>
              <a:xfrm flipV="1">
                <a:off x="3573965" y="3787345"/>
                <a:ext cx="232529" cy="881061"/>
              </a:xfrm>
              <a:prstGeom prst="rect">
                <a:avLst/>
              </a:prstGeom>
              <a:grpFill/>
            </p:spPr>
          </p:pic>
          <p:pic>
            <p:nvPicPr>
              <p:cNvPr id="38" name="Afbeelding 37">
                <a:extLst>
                  <a:ext uri="{FF2B5EF4-FFF2-40B4-BE49-F238E27FC236}">
                    <a16:creationId xmlns:a16="http://schemas.microsoft.com/office/drawing/2014/main" id="{A98488A6-EBA4-4C16-8DD4-26CE27B3D1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t="29946" r="35587" b="49623"/>
              <a:stretch/>
            </p:blipFill>
            <p:spPr>
              <a:xfrm rot="5400000">
                <a:off x="3736771" y="4085334"/>
                <a:ext cx="404812" cy="265367"/>
              </a:xfrm>
              <a:prstGeom prst="rect">
                <a:avLst/>
              </a:prstGeom>
              <a:grpFill/>
            </p:spPr>
          </p:pic>
          <p:pic>
            <p:nvPicPr>
              <p:cNvPr id="39" name="Afbeelding 38">
                <a:extLst>
                  <a:ext uri="{FF2B5EF4-FFF2-40B4-BE49-F238E27FC236}">
                    <a16:creationId xmlns:a16="http://schemas.microsoft.com/office/drawing/2014/main" id="{7A8E7DA1-B344-4B65-8C4D-6D4DBF043C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r="35587" b="72182"/>
              <a:stretch/>
            </p:blipFill>
            <p:spPr>
              <a:xfrm>
                <a:off x="4032302" y="3992568"/>
                <a:ext cx="404812" cy="361325"/>
              </a:xfrm>
              <a:prstGeom prst="rect">
                <a:avLst/>
              </a:prstGeom>
              <a:grpFill/>
            </p:spPr>
          </p:pic>
        </p:grpSp>
        <p:pic>
          <p:nvPicPr>
            <p:cNvPr id="44" name="Afbeelding 43">
              <a:extLst>
                <a:ext uri="{FF2B5EF4-FFF2-40B4-BE49-F238E27FC236}">
                  <a16:creationId xmlns:a16="http://schemas.microsoft.com/office/drawing/2014/main" id="{B32FD14C-97D2-4A00-8C24-E90BC6F255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9" t="79811" r="66824" b="2201"/>
            <a:stretch/>
          </p:blipFill>
          <p:spPr>
            <a:xfrm flipV="1">
              <a:off x="6276285" y="5308066"/>
              <a:ext cx="299513" cy="286999"/>
            </a:xfrm>
            <a:prstGeom prst="rect">
              <a:avLst/>
            </a:prstGeom>
            <a:grpFill/>
          </p:spPr>
        </p:pic>
        <p:grpSp>
          <p:nvGrpSpPr>
            <p:cNvPr id="46" name="Groep 45">
              <a:extLst>
                <a:ext uri="{FF2B5EF4-FFF2-40B4-BE49-F238E27FC236}">
                  <a16:creationId xmlns:a16="http://schemas.microsoft.com/office/drawing/2014/main" id="{D7A6ED37-2A79-481A-98DF-F59975E6BF9B}"/>
                </a:ext>
              </a:extLst>
            </p:cNvPr>
            <p:cNvGrpSpPr/>
            <p:nvPr/>
          </p:nvGrpSpPr>
          <p:grpSpPr>
            <a:xfrm flipV="1">
              <a:off x="-619814" y="5085142"/>
              <a:ext cx="2725293" cy="1127948"/>
              <a:chOff x="487957" y="3024659"/>
              <a:chExt cx="2725293" cy="1127891"/>
            </a:xfrm>
            <a:grpFill/>
          </p:grpSpPr>
          <p:sp>
            <p:nvSpPr>
              <p:cNvPr id="50" name="Rechthoek 49">
                <a:extLst>
                  <a:ext uri="{FF2B5EF4-FFF2-40B4-BE49-F238E27FC236}">
                    <a16:creationId xmlns:a16="http://schemas.microsoft.com/office/drawing/2014/main" id="{7BBBAB71-E03E-4CD7-870F-8953139FEAA3}"/>
                  </a:ext>
                </a:extLst>
              </p:cNvPr>
              <p:cNvSpPr/>
              <p:nvPr/>
            </p:nvSpPr>
            <p:spPr>
              <a:xfrm>
                <a:off x="1191234" y="3036814"/>
                <a:ext cx="587230" cy="322145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51" name="Afbeelding 50">
                <a:extLst>
                  <a:ext uri="{FF2B5EF4-FFF2-40B4-BE49-F238E27FC236}">
                    <a16:creationId xmlns:a16="http://schemas.microsoft.com/office/drawing/2014/main" id="{68DB4164-1804-4159-B902-0B3F67EFA5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915" t="25198" r="13874"/>
              <a:stretch/>
            </p:blipFill>
            <p:spPr>
              <a:xfrm flipV="1">
                <a:off x="1048624" y="3036814"/>
                <a:ext cx="1854789" cy="1115736"/>
              </a:xfrm>
              <a:prstGeom prst="rect">
                <a:avLst/>
              </a:prstGeom>
              <a:grpFill/>
            </p:spPr>
          </p:pic>
          <p:sp>
            <p:nvSpPr>
              <p:cNvPr id="52" name="Rechthoek 51">
                <a:extLst>
                  <a:ext uri="{FF2B5EF4-FFF2-40B4-BE49-F238E27FC236}">
                    <a16:creationId xmlns:a16="http://schemas.microsoft.com/office/drawing/2014/main" id="{58E3C1B9-185C-4791-A467-5CDB10062B97}"/>
                  </a:ext>
                </a:extLst>
              </p:cNvPr>
              <p:cNvSpPr/>
              <p:nvPr/>
            </p:nvSpPr>
            <p:spPr>
              <a:xfrm>
                <a:off x="2118217" y="3056533"/>
                <a:ext cx="780179" cy="3569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3" name="Rechthoek 52">
                <a:extLst>
                  <a:ext uri="{FF2B5EF4-FFF2-40B4-BE49-F238E27FC236}">
                    <a16:creationId xmlns:a16="http://schemas.microsoft.com/office/drawing/2014/main" id="{4D994ABA-6A55-4A0B-98F1-41FAD3C74428}"/>
                  </a:ext>
                </a:extLst>
              </p:cNvPr>
              <p:cNvSpPr/>
              <p:nvPr/>
            </p:nvSpPr>
            <p:spPr>
              <a:xfrm>
                <a:off x="1191234" y="3024659"/>
                <a:ext cx="674543" cy="3689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56" name="Afbeelding 55">
                <a:extLst>
                  <a:ext uri="{FF2B5EF4-FFF2-40B4-BE49-F238E27FC236}">
                    <a16:creationId xmlns:a16="http://schemas.microsoft.com/office/drawing/2014/main" id="{2F404DF5-D403-4C41-943E-0AEFD7BE53A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9" t="78460" r="66435" b="789"/>
              <a:stretch/>
            </p:blipFill>
            <p:spPr>
              <a:xfrm flipV="1">
                <a:off x="2915175" y="3634568"/>
                <a:ext cx="298075" cy="309529"/>
              </a:xfrm>
              <a:prstGeom prst="rect">
                <a:avLst/>
              </a:prstGeom>
              <a:grpFill/>
            </p:spPr>
          </p:pic>
          <p:pic>
            <p:nvPicPr>
              <p:cNvPr id="57" name="Afbeelding 56">
                <a:extLst>
                  <a:ext uri="{FF2B5EF4-FFF2-40B4-BE49-F238E27FC236}">
                    <a16:creationId xmlns:a16="http://schemas.microsoft.com/office/drawing/2014/main" id="{31C7FFE6-D0DC-46EB-ADD5-788595F9BE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9" t="78460" r="55684" b="1293"/>
              <a:stretch/>
            </p:blipFill>
            <p:spPr>
              <a:xfrm rot="10800000" flipV="1">
                <a:off x="487957" y="3621957"/>
                <a:ext cx="560667" cy="302002"/>
              </a:xfrm>
              <a:prstGeom prst="rect">
                <a:avLst/>
              </a:prstGeom>
              <a:grpFill/>
            </p:spPr>
          </p:pic>
        </p:grpSp>
        <p:pic>
          <p:nvPicPr>
            <p:cNvPr id="72" name="Afbeelding 71">
              <a:extLst>
                <a:ext uri="{FF2B5EF4-FFF2-40B4-BE49-F238E27FC236}">
                  <a16:creationId xmlns:a16="http://schemas.microsoft.com/office/drawing/2014/main" id="{A91B8202-6ABF-4EFC-A500-67223D7B6D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5" t="25198" r="13012"/>
            <a:stretch/>
          </p:blipFill>
          <p:spPr>
            <a:xfrm>
              <a:off x="6603860" y="5114720"/>
              <a:ext cx="1876628" cy="1107720"/>
            </a:xfrm>
            <a:prstGeom prst="rect">
              <a:avLst/>
            </a:prstGeom>
            <a:grpFill/>
          </p:spPr>
        </p:pic>
        <p:pic>
          <p:nvPicPr>
            <p:cNvPr id="73" name="Afbeelding 72">
              <a:extLst>
                <a:ext uri="{FF2B5EF4-FFF2-40B4-BE49-F238E27FC236}">
                  <a16:creationId xmlns:a16="http://schemas.microsoft.com/office/drawing/2014/main" id="{1979C5F5-C7B8-41C4-84C7-DE22153A75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9" t="78460" r="66834" b="1506"/>
            <a:stretch/>
          </p:blipFill>
          <p:spPr>
            <a:xfrm flipV="1">
              <a:off x="8492448" y="5313745"/>
              <a:ext cx="288000" cy="298830"/>
            </a:xfrm>
            <a:prstGeom prst="rect">
              <a:avLst/>
            </a:prstGeom>
            <a:grpFill/>
          </p:spPr>
        </p:pic>
        <p:sp>
          <p:nvSpPr>
            <p:cNvPr id="74" name="Rechthoek 73">
              <a:extLst>
                <a:ext uri="{FF2B5EF4-FFF2-40B4-BE49-F238E27FC236}">
                  <a16:creationId xmlns:a16="http://schemas.microsoft.com/office/drawing/2014/main" id="{D29929EC-1DEE-429B-9D2F-518C87EE71BC}"/>
                </a:ext>
              </a:extLst>
            </p:cNvPr>
            <p:cNvSpPr/>
            <p:nvPr/>
          </p:nvSpPr>
          <p:spPr>
            <a:xfrm>
              <a:off x="7675298" y="5850837"/>
              <a:ext cx="1036139" cy="3818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5" name="Rechthoek 74">
              <a:extLst>
                <a:ext uri="{FF2B5EF4-FFF2-40B4-BE49-F238E27FC236}">
                  <a16:creationId xmlns:a16="http://schemas.microsoft.com/office/drawing/2014/main" id="{A253DBC5-DA21-4CD2-AA01-7FA9CE61301F}"/>
                </a:ext>
              </a:extLst>
            </p:cNvPr>
            <p:cNvSpPr/>
            <p:nvPr/>
          </p:nvSpPr>
          <p:spPr>
            <a:xfrm>
              <a:off x="6575798" y="5885585"/>
              <a:ext cx="810747" cy="3818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90" name="Afbeelding 89">
              <a:extLst>
                <a:ext uri="{FF2B5EF4-FFF2-40B4-BE49-F238E27FC236}">
                  <a16:creationId xmlns:a16="http://schemas.microsoft.com/office/drawing/2014/main" id="{815B4DEC-7565-4927-AE40-72235455C1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28" t="39456" r="13101" b="41282"/>
            <a:stretch/>
          </p:blipFill>
          <p:spPr>
            <a:xfrm flipV="1">
              <a:off x="8824063" y="5336541"/>
              <a:ext cx="746620" cy="287317"/>
            </a:xfrm>
            <a:prstGeom prst="rect">
              <a:avLst/>
            </a:prstGeom>
            <a:grpFill/>
          </p:spPr>
        </p:pic>
      </p:grpSp>
      <p:grpSp>
        <p:nvGrpSpPr>
          <p:cNvPr id="91" name="Groep 90">
            <a:extLst>
              <a:ext uri="{FF2B5EF4-FFF2-40B4-BE49-F238E27FC236}">
                <a16:creationId xmlns:a16="http://schemas.microsoft.com/office/drawing/2014/main" id="{21E749D7-D246-4FFB-A5EF-E8FE397B4039}"/>
              </a:ext>
            </a:extLst>
          </p:cNvPr>
          <p:cNvGrpSpPr/>
          <p:nvPr/>
        </p:nvGrpSpPr>
        <p:grpSpPr>
          <a:xfrm>
            <a:off x="41112" y="2212347"/>
            <a:ext cx="2434551" cy="1755265"/>
            <a:chOff x="1260802" y="2188834"/>
            <a:chExt cx="2434551" cy="1755265"/>
          </a:xfrm>
          <a:solidFill>
            <a:schemeClr val="bg1"/>
          </a:solidFill>
        </p:grpSpPr>
        <p:pic>
          <p:nvPicPr>
            <p:cNvPr id="93" name="Afbeelding 92">
              <a:extLst>
                <a:ext uri="{FF2B5EF4-FFF2-40B4-BE49-F238E27FC236}">
                  <a16:creationId xmlns:a16="http://schemas.microsoft.com/office/drawing/2014/main" id="{8E2DD6D6-0555-4C4B-BDF0-9DBC346DD4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5" t="25198" r="11754"/>
            <a:stretch/>
          </p:blipFill>
          <p:spPr>
            <a:xfrm flipV="1">
              <a:off x="1279321" y="2215952"/>
              <a:ext cx="1908499" cy="1115736"/>
            </a:xfrm>
            <a:prstGeom prst="rect">
              <a:avLst/>
            </a:prstGeom>
            <a:grpFill/>
          </p:spPr>
        </p:pic>
        <p:sp>
          <p:nvSpPr>
            <p:cNvPr id="94" name="Rechthoek 93">
              <a:extLst>
                <a:ext uri="{FF2B5EF4-FFF2-40B4-BE49-F238E27FC236}">
                  <a16:creationId xmlns:a16="http://schemas.microsoft.com/office/drawing/2014/main" id="{DA341040-6584-4CDA-AD9C-2F6326771C6B}"/>
                </a:ext>
              </a:extLst>
            </p:cNvPr>
            <p:cNvSpPr/>
            <p:nvPr/>
          </p:nvSpPr>
          <p:spPr>
            <a:xfrm>
              <a:off x="1260802" y="2225943"/>
              <a:ext cx="780179" cy="3569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57195C20-543D-4010-A07A-C39668092BFA}"/>
                </a:ext>
              </a:extLst>
            </p:cNvPr>
            <p:cNvSpPr/>
            <p:nvPr/>
          </p:nvSpPr>
          <p:spPr>
            <a:xfrm>
              <a:off x="2369215" y="2188834"/>
              <a:ext cx="798138" cy="3689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C30108A6-6F3F-4876-84AF-82EDFF91D89C}"/>
                </a:ext>
              </a:extLst>
            </p:cNvPr>
            <p:cNvSpPr/>
            <p:nvPr/>
          </p:nvSpPr>
          <p:spPr>
            <a:xfrm>
              <a:off x="2915174" y="3621954"/>
              <a:ext cx="780179" cy="3221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04" name="Afbeelding 103">
            <a:extLst>
              <a:ext uri="{FF2B5EF4-FFF2-40B4-BE49-F238E27FC236}">
                <a16:creationId xmlns:a16="http://schemas.microsoft.com/office/drawing/2014/main" id="{57FB197F-8237-48A4-9F57-E9FC23B20C9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9" t="78460" r="66834" b="1506"/>
          <a:stretch/>
        </p:blipFill>
        <p:spPr>
          <a:xfrm flipV="1">
            <a:off x="6266213" y="2867165"/>
            <a:ext cx="288000" cy="298830"/>
          </a:xfrm>
          <a:prstGeom prst="rect">
            <a:avLst/>
          </a:prstGeom>
        </p:spPr>
      </p:pic>
      <p:grpSp>
        <p:nvGrpSpPr>
          <p:cNvPr id="105" name="Groep 104">
            <a:extLst>
              <a:ext uri="{FF2B5EF4-FFF2-40B4-BE49-F238E27FC236}">
                <a16:creationId xmlns:a16="http://schemas.microsoft.com/office/drawing/2014/main" id="{E31D5863-3D67-4A04-A4BA-82E1B5E3BF44}"/>
              </a:ext>
            </a:extLst>
          </p:cNvPr>
          <p:cNvGrpSpPr/>
          <p:nvPr/>
        </p:nvGrpSpPr>
        <p:grpSpPr>
          <a:xfrm>
            <a:off x="6557331" y="2247174"/>
            <a:ext cx="2463615" cy="1743723"/>
            <a:chOff x="1260802" y="2200376"/>
            <a:chExt cx="2463615" cy="1743723"/>
          </a:xfrm>
          <a:solidFill>
            <a:schemeClr val="bg1"/>
          </a:solidFill>
        </p:grpSpPr>
        <p:pic>
          <p:nvPicPr>
            <p:cNvPr id="106" name="Afbeelding 105">
              <a:extLst>
                <a:ext uri="{FF2B5EF4-FFF2-40B4-BE49-F238E27FC236}">
                  <a16:creationId xmlns:a16="http://schemas.microsoft.com/office/drawing/2014/main" id="{F3B38354-696E-45FD-AE5B-78272521CE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5" t="25198" r="11754"/>
            <a:stretch/>
          </p:blipFill>
          <p:spPr>
            <a:xfrm flipV="1">
              <a:off x="1279321" y="2215952"/>
              <a:ext cx="1908499" cy="1115736"/>
            </a:xfrm>
            <a:prstGeom prst="rect">
              <a:avLst/>
            </a:prstGeom>
            <a:grpFill/>
          </p:spPr>
        </p:pic>
        <p:sp>
          <p:nvSpPr>
            <p:cNvPr id="107" name="Rechthoek 106">
              <a:extLst>
                <a:ext uri="{FF2B5EF4-FFF2-40B4-BE49-F238E27FC236}">
                  <a16:creationId xmlns:a16="http://schemas.microsoft.com/office/drawing/2014/main" id="{0A6D9DD0-234D-41CE-82C8-8D79A3F4BBC2}"/>
                </a:ext>
              </a:extLst>
            </p:cNvPr>
            <p:cNvSpPr/>
            <p:nvPr/>
          </p:nvSpPr>
          <p:spPr>
            <a:xfrm>
              <a:off x="1260802" y="2225943"/>
              <a:ext cx="780179" cy="3569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8" name="Rechthoek 107">
              <a:extLst>
                <a:ext uri="{FF2B5EF4-FFF2-40B4-BE49-F238E27FC236}">
                  <a16:creationId xmlns:a16="http://schemas.microsoft.com/office/drawing/2014/main" id="{1E03836F-C4A6-4FE1-B502-5643DDC29D31}"/>
                </a:ext>
              </a:extLst>
            </p:cNvPr>
            <p:cNvSpPr/>
            <p:nvPr/>
          </p:nvSpPr>
          <p:spPr>
            <a:xfrm>
              <a:off x="2360674" y="2200376"/>
              <a:ext cx="974049" cy="3689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09" name="Rechthoek 108">
              <a:extLst>
                <a:ext uri="{FF2B5EF4-FFF2-40B4-BE49-F238E27FC236}">
                  <a16:creationId xmlns:a16="http://schemas.microsoft.com/office/drawing/2014/main" id="{5D052E09-1B2A-41EF-90F8-5515388FD8A7}"/>
                </a:ext>
              </a:extLst>
            </p:cNvPr>
            <p:cNvSpPr/>
            <p:nvPr/>
          </p:nvSpPr>
          <p:spPr>
            <a:xfrm>
              <a:off x="2915174" y="3621954"/>
              <a:ext cx="780179" cy="3221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10" name="Afbeelding 109">
              <a:extLst>
                <a:ext uri="{FF2B5EF4-FFF2-40B4-BE49-F238E27FC236}">
                  <a16:creationId xmlns:a16="http://schemas.microsoft.com/office/drawing/2014/main" id="{93668570-4BDD-4C24-9EB0-F989B1ACF1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9" t="78460" r="57020" b="-3197"/>
            <a:stretch/>
          </p:blipFill>
          <p:spPr>
            <a:xfrm flipV="1">
              <a:off x="3187820" y="2740818"/>
              <a:ext cx="536597" cy="368974"/>
            </a:xfrm>
            <a:prstGeom prst="rect">
              <a:avLst/>
            </a:prstGeom>
            <a:grpFill/>
          </p:spPr>
        </p:pic>
      </p:grpSp>
      <p:pic>
        <p:nvPicPr>
          <p:cNvPr id="111" name="Afbeelding 110">
            <a:extLst>
              <a:ext uri="{FF2B5EF4-FFF2-40B4-BE49-F238E27FC236}">
                <a16:creationId xmlns:a16="http://schemas.microsoft.com/office/drawing/2014/main" id="{760DBB55-BE70-4B2A-AA97-1D6C13B64D0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9" t="78460" r="66834" b="1506"/>
          <a:stretch/>
        </p:blipFill>
        <p:spPr>
          <a:xfrm flipV="1">
            <a:off x="1947663" y="2857760"/>
            <a:ext cx="288000" cy="298830"/>
          </a:xfrm>
          <a:prstGeom prst="rect">
            <a:avLst/>
          </a:prstGeom>
        </p:spPr>
      </p:pic>
      <p:pic>
        <p:nvPicPr>
          <p:cNvPr id="112" name="Afbeelding 111">
            <a:extLst>
              <a:ext uri="{FF2B5EF4-FFF2-40B4-BE49-F238E27FC236}">
                <a16:creationId xmlns:a16="http://schemas.microsoft.com/office/drawing/2014/main" id="{FE20F4F0-3F2C-473B-B715-D7344D93B4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9" t="78460" r="66834" b="1506"/>
          <a:stretch/>
        </p:blipFill>
        <p:spPr>
          <a:xfrm flipV="1">
            <a:off x="-239883" y="2846821"/>
            <a:ext cx="288000" cy="298830"/>
          </a:xfrm>
          <a:prstGeom prst="rect">
            <a:avLst/>
          </a:prstGeom>
        </p:spPr>
      </p:pic>
      <p:pic>
        <p:nvPicPr>
          <p:cNvPr id="121" name="Afbeelding 120">
            <a:extLst>
              <a:ext uri="{FF2B5EF4-FFF2-40B4-BE49-F238E27FC236}">
                <a16:creationId xmlns:a16="http://schemas.microsoft.com/office/drawing/2014/main" id="{3AFE3FBA-2184-42D6-ABF3-03CB5A7CBA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0" r="60265" b="79499"/>
          <a:stretch/>
        </p:blipFill>
        <p:spPr>
          <a:xfrm rot="10800000">
            <a:off x="702898" y="1998204"/>
            <a:ext cx="1006679" cy="263008"/>
          </a:xfrm>
          <a:prstGeom prst="rect">
            <a:avLst/>
          </a:prstGeom>
        </p:spPr>
      </p:pic>
      <p:pic>
        <p:nvPicPr>
          <p:cNvPr id="122" name="Afbeelding 121">
            <a:extLst>
              <a:ext uri="{FF2B5EF4-FFF2-40B4-BE49-F238E27FC236}">
                <a16:creationId xmlns:a16="http://schemas.microsoft.com/office/drawing/2014/main" id="{A43F40B4-8A23-4367-ABEE-53ED4C28F1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0" r="60265" b="79499"/>
          <a:stretch/>
        </p:blipFill>
        <p:spPr>
          <a:xfrm rot="10800000">
            <a:off x="7221241" y="2013067"/>
            <a:ext cx="1006679" cy="263008"/>
          </a:xfrm>
          <a:prstGeom prst="rect">
            <a:avLst/>
          </a:prstGeom>
        </p:spPr>
      </p:pic>
      <p:pic>
        <p:nvPicPr>
          <p:cNvPr id="92" name="Afbeelding 91">
            <a:extLst>
              <a:ext uri="{FF2B5EF4-FFF2-40B4-BE49-F238E27FC236}">
                <a16:creationId xmlns:a16="http://schemas.microsoft.com/office/drawing/2014/main" id="{3D6CCEF8-7BF4-4D0C-BF4C-0594BA505F7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9" t="78460" r="66833" b="1737"/>
          <a:stretch/>
        </p:blipFill>
        <p:spPr>
          <a:xfrm>
            <a:off x="5142309" y="2864542"/>
            <a:ext cx="288000" cy="29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9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hthoek 41">
            <a:extLst>
              <a:ext uri="{FF2B5EF4-FFF2-40B4-BE49-F238E27FC236}">
                <a16:creationId xmlns:a16="http://schemas.microsoft.com/office/drawing/2014/main" id="{E20F5267-BA82-47F1-B94C-ABC7E6DA56A8}"/>
              </a:ext>
            </a:extLst>
          </p:cNvPr>
          <p:cNvSpPr/>
          <p:nvPr/>
        </p:nvSpPr>
        <p:spPr>
          <a:xfrm>
            <a:off x="2087475" y="1687288"/>
            <a:ext cx="810747" cy="381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Rechthoek 42">
            <a:extLst>
              <a:ext uri="{FF2B5EF4-FFF2-40B4-BE49-F238E27FC236}">
                <a16:creationId xmlns:a16="http://schemas.microsoft.com/office/drawing/2014/main" id="{51F536AD-B760-43C3-BDA5-A71CAA986943}"/>
              </a:ext>
            </a:extLst>
          </p:cNvPr>
          <p:cNvSpPr/>
          <p:nvPr/>
        </p:nvSpPr>
        <p:spPr>
          <a:xfrm>
            <a:off x="1056696" y="1652554"/>
            <a:ext cx="740307" cy="394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8" name="Rechthoek 57">
            <a:extLst>
              <a:ext uri="{FF2B5EF4-FFF2-40B4-BE49-F238E27FC236}">
                <a16:creationId xmlns:a16="http://schemas.microsoft.com/office/drawing/2014/main" id="{9A22069F-B061-4591-AA85-40A484D53614}"/>
              </a:ext>
            </a:extLst>
          </p:cNvPr>
          <p:cNvSpPr/>
          <p:nvPr/>
        </p:nvSpPr>
        <p:spPr>
          <a:xfrm>
            <a:off x="4950284" y="1513220"/>
            <a:ext cx="674543" cy="368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60" name="Groep 59">
            <a:extLst>
              <a:ext uri="{FF2B5EF4-FFF2-40B4-BE49-F238E27FC236}">
                <a16:creationId xmlns:a16="http://schemas.microsoft.com/office/drawing/2014/main" id="{C3F193BA-1898-464B-98D9-7EE165CDDD49}"/>
              </a:ext>
            </a:extLst>
          </p:cNvPr>
          <p:cNvGrpSpPr/>
          <p:nvPr/>
        </p:nvGrpSpPr>
        <p:grpSpPr>
          <a:xfrm flipV="1">
            <a:off x="2981011" y="2655863"/>
            <a:ext cx="2183744" cy="1129120"/>
            <a:chOff x="753877" y="3024659"/>
            <a:chExt cx="2183744" cy="1127891"/>
          </a:xfrm>
          <a:solidFill>
            <a:schemeClr val="bg1"/>
          </a:solidFill>
        </p:grpSpPr>
        <p:sp>
          <p:nvSpPr>
            <p:cNvPr id="64" name="Rechthoek 63">
              <a:extLst>
                <a:ext uri="{FF2B5EF4-FFF2-40B4-BE49-F238E27FC236}">
                  <a16:creationId xmlns:a16="http://schemas.microsoft.com/office/drawing/2014/main" id="{85B40869-5148-4517-9679-204E46DC582B}"/>
                </a:ext>
              </a:extLst>
            </p:cNvPr>
            <p:cNvSpPr/>
            <p:nvPr/>
          </p:nvSpPr>
          <p:spPr>
            <a:xfrm>
              <a:off x="1191234" y="3036814"/>
              <a:ext cx="587230" cy="32214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65" name="Afbeelding 64">
              <a:extLst>
                <a:ext uri="{FF2B5EF4-FFF2-40B4-BE49-F238E27FC236}">
                  <a16:creationId xmlns:a16="http://schemas.microsoft.com/office/drawing/2014/main" id="{85332C54-12C6-489B-B746-0C90095769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5" t="25198" r="12524"/>
            <a:stretch/>
          </p:blipFill>
          <p:spPr>
            <a:xfrm flipV="1">
              <a:off x="1048624" y="3036814"/>
              <a:ext cx="1888997" cy="1115736"/>
            </a:xfrm>
            <a:prstGeom prst="rect">
              <a:avLst/>
            </a:prstGeom>
            <a:grpFill/>
          </p:spPr>
        </p:pic>
        <p:sp>
          <p:nvSpPr>
            <p:cNvPr id="66" name="Rechthoek 65">
              <a:extLst>
                <a:ext uri="{FF2B5EF4-FFF2-40B4-BE49-F238E27FC236}">
                  <a16:creationId xmlns:a16="http://schemas.microsoft.com/office/drawing/2014/main" id="{FDAA3150-8D92-41A4-A179-3CD0CBEF0B83}"/>
                </a:ext>
              </a:extLst>
            </p:cNvPr>
            <p:cNvSpPr/>
            <p:nvPr/>
          </p:nvSpPr>
          <p:spPr>
            <a:xfrm>
              <a:off x="2118217" y="3056533"/>
              <a:ext cx="780179" cy="3569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7" name="Rechthoek 66">
              <a:extLst>
                <a:ext uri="{FF2B5EF4-FFF2-40B4-BE49-F238E27FC236}">
                  <a16:creationId xmlns:a16="http://schemas.microsoft.com/office/drawing/2014/main" id="{BB10615D-5707-4C2D-B1DB-D565C6F25A6C}"/>
                </a:ext>
              </a:extLst>
            </p:cNvPr>
            <p:cNvSpPr/>
            <p:nvPr/>
          </p:nvSpPr>
          <p:spPr>
            <a:xfrm>
              <a:off x="1191234" y="3024659"/>
              <a:ext cx="674543" cy="3689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71" name="Afbeelding 70">
              <a:extLst>
                <a:ext uri="{FF2B5EF4-FFF2-40B4-BE49-F238E27FC236}">
                  <a16:creationId xmlns:a16="http://schemas.microsoft.com/office/drawing/2014/main" id="{C571394C-7934-4711-81C5-2720C1EC64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9" t="78460" r="66364" b="-94"/>
            <a:stretch/>
          </p:blipFill>
          <p:spPr>
            <a:xfrm rot="10800000" flipV="1">
              <a:off x="753877" y="3621957"/>
              <a:ext cx="294746" cy="322688"/>
            </a:xfrm>
            <a:prstGeom prst="rect">
              <a:avLst/>
            </a:prstGeom>
            <a:grpFill/>
          </p:spPr>
        </p:pic>
      </p:grpSp>
      <p:grpSp>
        <p:nvGrpSpPr>
          <p:cNvPr id="76" name="Groep 75">
            <a:extLst>
              <a:ext uri="{FF2B5EF4-FFF2-40B4-BE49-F238E27FC236}">
                <a16:creationId xmlns:a16="http://schemas.microsoft.com/office/drawing/2014/main" id="{9F738C02-6FC7-4B92-8FF8-102E47F476C2}"/>
              </a:ext>
            </a:extLst>
          </p:cNvPr>
          <p:cNvGrpSpPr/>
          <p:nvPr/>
        </p:nvGrpSpPr>
        <p:grpSpPr>
          <a:xfrm>
            <a:off x="3077698" y="696807"/>
            <a:ext cx="3478560" cy="2157763"/>
            <a:chOff x="1216401" y="1388805"/>
            <a:chExt cx="3478560" cy="2157763"/>
          </a:xfrm>
          <a:solidFill>
            <a:schemeClr val="bg1"/>
          </a:solidFill>
        </p:grpSpPr>
        <p:grpSp>
          <p:nvGrpSpPr>
            <p:cNvPr id="77" name="Groep 76">
              <a:extLst>
                <a:ext uri="{FF2B5EF4-FFF2-40B4-BE49-F238E27FC236}">
                  <a16:creationId xmlns:a16="http://schemas.microsoft.com/office/drawing/2014/main" id="{AB9FC8B9-0D92-4880-AA9F-D3064172FF1C}"/>
                </a:ext>
              </a:extLst>
            </p:cNvPr>
            <p:cNvGrpSpPr/>
            <p:nvPr/>
          </p:nvGrpSpPr>
          <p:grpSpPr>
            <a:xfrm>
              <a:off x="1216401" y="1388805"/>
              <a:ext cx="2504119" cy="919440"/>
              <a:chOff x="1191234" y="3024659"/>
              <a:chExt cx="2504119" cy="919440"/>
            </a:xfrm>
            <a:grpFill/>
          </p:grpSpPr>
          <p:sp>
            <p:nvSpPr>
              <p:cNvPr id="81" name="Rechthoek 80">
                <a:extLst>
                  <a:ext uri="{FF2B5EF4-FFF2-40B4-BE49-F238E27FC236}">
                    <a16:creationId xmlns:a16="http://schemas.microsoft.com/office/drawing/2014/main" id="{16651B8C-E908-414A-B6C5-C9D5DC50479A}"/>
                  </a:ext>
                </a:extLst>
              </p:cNvPr>
              <p:cNvSpPr/>
              <p:nvPr/>
            </p:nvSpPr>
            <p:spPr>
              <a:xfrm>
                <a:off x="1191234" y="3036814"/>
                <a:ext cx="587230" cy="322145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" name="Rechthoek 82">
                <a:extLst>
                  <a:ext uri="{FF2B5EF4-FFF2-40B4-BE49-F238E27FC236}">
                    <a16:creationId xmlns:a16="http://schemas.microsoft.com/office/drawing/2014/main" id="{B7C93694-3FEC-44D9-A115-AC3FA319D430}"/>
                  </a:ext>
                </a:extLst>
              </p:cNvPr>
              <p:cNvSpPr/>
              <p:nvPr/>
            </p:nvSpPr>
            <p:spPr>
              <a:xfrm>
                <a:off x="2118217" y="3056533"/>
                <a:ext cx="780179" cy="3569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" name="Rechthoek 83">
                <a:extLst>
                  <a:ext uri="{FF2B5EF4-FFF2-40B4-BE49-F238E27FC236}">
                    <a16:creationId xmlns:a16="http://schemas.microsoft.com/office/drawing/2014/main" id="{A20AF7B4-2BAB-43F1-A55B-7F60A4051D75}"/>
                  </a:ext>
                </a:extLst>
              </p:cNvPr>
              <p:cNvSpPr/>
              <p:nvPr/>
            </p:nvSpPr>
            <p:spPr>
              <a:xfrm>
                <a:off x="1191234" y="3024659"/>
                <a:ext cx="674543" cy="3689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" name="Rechthoek 85">
                <a:extLst>
                  <a:ext uri="{FF2B5EF4-FFF2-40B4-BE49-F238E27FC236}">
                    <a16:creationId xmlns:a16="http://schemas.microsoft.com/office/drawing/2014/main" id="{3CBE2EA0-5878-4EF4-8F9F-7F6786AA9682}"/>
                  </a:ext>
                </a:extLst>
              </p:cNvPr>
              <p:cNvSpPr/>
              <p:nvPr/>
            </p:nvSpPr>
            <p:spPr>
              <a:xfrm>
                <a:off x="2915174" y="3621954"/>
                <a:ext cx="780179" cy="32214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pic>
          <p:nvPicPr>
            <p:cNvPr id="80" name="Afbeelding 79">
              <a:extLst>
                <a:ext uri="{FF2B5EF4-FFF2-40B4-BE49-F238E27FC236}">
                  <a16:creationId xmlns:a16="http://schemas.microsoft.com/office/drawing/2014/main" id="{AC9D16EF-FA5A-4E2A-B1A3-6A348D430C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623"/>
            <a:stretch/>
          </p:blipFill>
          <p:spPr>
            <a:xfrm>
              <a:off x="3321130" y="2892226"/>
              <a:ext cx="1373831" cy="654342"/>
            </a:xfrm>
            <a:prstGeom prst="rect">
              <a:avLst/>
            </a:prstGeom>
            <a:grpFill/>
          </p:spPr>
        </p:pic>
      </p:grpSp>
      <p:pic>
        <p:nvPicPr>
          <p:cNvPr id="62" name="Afbeelding 61">
            <a:extLst>
              <a:ext uri="{FF2B5EF4-FFF2-40B4-BE49-F238E27FC236}">
                <a16:creationId xmlns:a16="http://schemas.microsoft.com/office/drawing/2014/main" id="{DE58F126-3E87-4D6D-99D7-8D1E5D517BD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8" t="39456" r="13101" b="41282"/>
          <a:stretch/>
        </p:blipFill>
        <p:spPr>
          <a:xfrm flipV="1">
            <a:off x="5496371" y="2881247"/>
            <a:ext cx="746620" cy="28731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3" name="Afbeelding 62">
            <a:extLst>
              <a:ext uri="{FF2B5EF4-FFF2-40B4-BE49-F238E27FC236}">
                <a16:creationId xmlns:a16="http://schemas.microsoft.com/office/drawing/2014/main" id="{B667B5C0-E4CA-4962-955D-5F05E0E7DA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8" t="39456" r="13101" b="41282"/>
          <a:stretch/>
        </p:blipFill>
        <p:spPr>
          <a:xfrm flipV="1">
            <a:off x="2229624" y="2872922"/>
            <a:ext cx="746620" cy="28731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8" name="Afbeelding 67">
            <a:extLst>
              <a:ext uri="{FF2B5EF4-FFF2-40B4-BE49-F238E27FC236}">
                <a16:creationId xmlns:a16="http://schemas.microsoft.com/office/drawing/2014/main" id="{F66791D9-243D-43FC-8A22-A639B89FEB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23"/>
          <a:stretch/>
        </p:blipFill>
        <p:spPr>
          <a:xfrm>
            <a:off x="1916018" y="2200228"/>
            <a:ext cx="1373831" cy="654342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6" name="Groep 5">
            <a:extLst>
              <a:ext uri="{FF2B5EF4-FFF2-40B4-BE49-F238E27FC236}">
                <a16:creationId xmlns:a16="http://schemas.microsoft.com/office/drawing/2014/main" id="{943B763C-66C1-4F1F-A3BC-6D76B10D3C77}"/>
              </a:ext>
            </a:extLst>
          </p:cNvPr>
          <p:cNvGrpSpPr/>
          <p:nvPr/>
        </p:nvGrpSpPr>
        <p:grpSpPr>
          <a:xfrm>
            <a:off x="-612000" y="3732049"/>
            <a:ext cx="10190497" cy="3249776"/>
            <a:chOff x="-619814" y="3732049"/>
            <a:chExt cx="10190497" cy="3249776"/>
          </a:xfrm>
          <a:solidFill>
            <a:schemeClr val="bg1"/>
          </a:solidFill>
        </p:grpSpPr>
        <p:grpSp>
          <p:nvGrpSpPr>
            <p:cNvPr id="2" name="Groep 1">
              <a:extLst>
                <a:ext uri="{FF2B5EF4-FFF2-40B4-BE49-F238E27FC236}">
                  <a16:creationId xmlns:a16="http://schemas.microsoft.com/office/drawing/2014/main" id="{98933BED-A603-4E74-B779-FB0690F0120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122349" y="3732049"/>
              <a:ext cx="4149895" cy="2114779"/>
              <a:chOff x="1676069" y="3787345"/>
              <a:chExt cx="3993428" cy="1977078"/>
            </a:xfrm>
            <a:grpFill/>
          </p:grpSpPr>
          <p:grpSp>
            <p:nvGrpSpPr>
              <p:cNvPr id="23" name="Groep 22">
                <a:extLst>
                  <a:ext uri="{FF2B5EF4-FFF2-40B4-BE49-F238E27FC236}">
                    <a16:creationId xmlns:a16="http://schemas.microsoft.com/office/drawing/2014/main" id="{1010BF37-F9ED-48E8-B8A5-81C11DC5FA5B}"/>
                  </a:ext>
                </a:extLst>
              </p:cNvPr>
              <p:cNvGrpSpPr/>
              <p:nvPr/>
            </p:nvGrpSpPr>
            <p:grpSpPr>
              <a:xfrm>
                <a:off x="2453583" y="4614086"/>
                <a:ext cx="3215914" cy="1150337"/>
                <a:chOff x="790160" y="1366359"/>
                <a:chExt cx="3215914" cy="1150337"/>
              </a:xfrm>
              <a:grpFill/>
            </p:grpSpPr>
            <p:grpSp>
              <p:nvGrpSpPr>
                <p:cNvPr id="24" name="Groep 23">
                  <a:extLst>
                    <a:ext uri="{FF2B5EF4-FFF2-40B4-BE49-F238E27FC236}">
                      <a16:creationId xmlns:a16="http://schemas.microsoft.com/office/drawing/2014/main" id="{59263B0B-9073-4604-BC72-A89AE531CAC0}"/>
                    </a:ext>
                  </a:extLst>
                </p:cNvPr>
                <p:cNvGrpSpPr/>
                <p:nvPr/>
              </p:nvGrpSpPr>
              <p:grpSpPr>
                <a:xfrm>
                  <a:off x="790160" y="1388805"/>
                  <a:ext cx="2930360" cy="1127891"/>
                  <a:chOff x="764993" y="3024659"/>
                  <a:chExt cx="2930360" cy="1127891"/>
                </a:xfrm>
                <a:grpFill/>
              </p:grpSpPr>
              <p:sp>
                <p:nvSpPr>
                  <p:cNvPr id="28" name="Rechthoek 27">
                    <a:extLst>
                      <a:ext uri="{FF2B5EF4-FFF2-40B4-BE49-F238E27FC236}">
                        <a16:creationId xmlns:a16="http://schemas.microsoft.com/office/drawing/2014/main" id="{7913F7B5-32F5-440F-B414-87E52728B66C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36814"/>
                    <a:ext cx="587230" cy="322145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29" name="Afbeelding 28">
                    <a:extLst>
                      <a:ext uri="{FF2B5EF4-FFF2-40B4-BE49-F238E27FC236}">
                        <a16:creationId xmlns:a16="http://schemas.microsoft.com/office/drawing/2014/main" id="{EA22C0B1-E506-4C6A-B8ED-94B97B15835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4" t="25198"/>
                  <a:stretch/>
                </p:blipFill>
                <p:spPr>
                  <a:xfrm flipV="1">
                    <a:off x="1048624" y="3036814"/>
                    <a:ext cx="2206304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30" name="Rechthoek 29">
                    <a:extLst>
                      <a:ext uri="{FF2B5EF4-FFF2-40B4-BE49-F238E27FC236}">
                        <a16:creationId xmlns:a16="http://schemas.microsoft.com/office/drawing/2014/main" id="{AFDADE62-3BB0-4745-8A09-EA814FD97F59}"/>
                      </a:ext>
                    </a:extLst>
                  </p:cNvPr>
                  <p:cNvSpPr/>
                  <p:nvPr/>
                </p:nvSpPr>
                <p:spPr>
                  <a:xfrm>
                    <a:off x="2118217" y="305653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31" name="Rechthoek 30">
                    <a:extLst>
                      <a:ext uri="{FF2B5EF4-FFF2-40B4-BE49-F238E27FC236}">
                        <a16:creationId xmlns:a16="http://schemas.microsoft.com/office/drawing/2014/main" id="{57017695-67DB-4D49-987A-637998F346FB}"/>
                      </a:ext>
                    </a:extLst>
                  </p:cNvPr>
                  <p:cNvSpPr/>
                  <p:nvPr/>
                </p:nvSpPr>
                <p:spPr>
                  <a:xfrm>
                    <a:off x="1153382" y="3024659"/>
                    <a:ext cx="712395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33" name="Rechthoek 32">
                    <a:extLst>
                      <a:ext uri="{FF2B5EF4-FFF2-40B4-BE49-F238E27FC236}">
                        <a16:creationId xmlns:a16="http://schemas.microsoft.com/office/drawing/2014/main" id="{B0802C5F-1D5D-41D3-B776-2D0FD2FF3404}"/>
                      </a:ext>
                    </a:extLst>
                  </p:cNvPr>
                  <p:cNvSpPr/>
                  <p:nvPr/>
                </p:nvSpPr>
                <p:spPr>
                  <a:xfrm>
                    <a:off x="2915174" y="3621954"/>
                    <a:ext cx="780179" cy="32214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34" name="Afbeelding 33">
                    <a:extLst>
                      <a:ext uri="{FF2B5EF4-FFF2-40B4-BE49-F238E27FC236}">
                        <a16:creationId xmlns:a16="http://schemas.microsoft.com/office/drawing/2014/main" id="{2E19B11A-35E8-4700-82FC-6FCC64A742A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9811" r="66824" b="2201"/>
                  <a:stretch/>
                </p:blipFill>
                <p:spPr>
                  <a:xfrm flipV="1">
                    <a:off x="2915174" y="3655645"/>
                    <a:ext cx="288220" cy="268311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35" name="Afbeelding 34">
                    <a:extLst>
                      <a:ext uri="{FF2B5EF4-FFF2-40B4-BE49-F238E27FC236}">
                        <a16:creationId xmlns:a16="http://schemas.microsoft.com/office/drawing/2014/main" id="{2E34FA7F-D829-48BE-B585-8EF1D2C8CCA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810" b="1292"/>
                  <a:stretch/>
                </p:blipFill>
                <p:spPr>
                  <a:xfrm rot="10800000" flipV="1">
                    <a:off x="764993" y="3621954"/>
                    <a:ext cx="283630" cy="302005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25" name="Groep 24">
                  <a:extLst>
                    <a:ext uri="{FF2B5EF4-FFF2-40B4-BE49-F238E27FC236}">
                      <a16:creationId xmlns:a16="http://schemas.microsoft.com/office/drawing/2014/main" id="{57FBF10C-1385-4B8A-82D1-4966C78EFEEA}"/>
                    </a:ext>
                  </a:extLst>
                </p:cNvPr>
                <p:cNvGrpSpPr/>
                <p:nvPr/>
              </p:nvGrpSpPr>
              <p:grpSpPr>
                <a:xfrm>
                  <a:off x="3259454" y="1366359"/>
                  <a:ext cx="746620" cy="931338"/>
                  <a:chOff x="3283036" y="2973664"/>
                  <a:chExt cx="746620" cy="931338"/>
                </a:xfrm>
                <a:grpFill/>
              </p:grpSpPr>
              <p:pic>
                <p:nvPicPr>
                  <p:cNvPr id="26" name="Afbeelding 25">
                    <a:extLst>
                      <a:ext uri="{FF2B5EF4-FFF2-40B4-BE49-F238E27FC236}">
                        <a16:creationId xmlns:a16="http://schemas.microsoft.com/office/drawing/2014/main" id="{AE2A8A0B-7432-442E-9FB7-8F261CC3D6F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3283036" y="3617685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27" name="Afbeelding 26">
                    <a:extLst>
                      <a:ext uri="{FF2B5EF4-FFF2-40B4-BE49-F238E27FC236}">
                        <a16:creationId xmlns:a16="http://schemas.microsoft.com/office/drawing/2014/main" id="{56534817-2437-49BA-AB30-3C29C4786EE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49623"/>
                  <a:stretch/>
                </p:blipFill>
                <p:spPr>
                  <a:xfrm>
                    <a:off x="3439540" y="2973664"/>
                    <a:ext cx="404812" cy="654342"/>
                  </a:xfrm>
                  <a:prstGeom prst="rect">
                    <a:avLst/>
                  </a:prstGeom>
                  <a:grpFill/>
                </p:spPr>
              </p:pic>
            </p:grpSp>
          </p:grpSp>
          <p:pic>
            <p:nvPicPr>
              <p:cNvPr id="36" name="Afbeelding 35">
                <a:extLst>
                  <a:ext uri="{FF2B5EF4-FFF2-40B4-BE49-F238E27FC236}">
                    <a16:creationId xmlns:a16="http://schemas.microsoft.com/office/drawing/2014/main" id="{1DE68B21-1458-4925-BA1B-45A3792824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428" t="39456" r="13101" b="41282"/>
              <a:stretch/>
            </p:blipFill>
            <p:spPr>
              <a:xfrm flipV="1">
                <a:off x="1676069" y="5251240"/>
                <a:ext cx="746620" cy="287317"/>
              </a:xfrm>
              <a:prstGeom prst="rect">
                <a:avLst/>
              </a:prstGeom>
              <a:grpFill/>
            </p:spPr>
          </p:pic>
          <p:pic>
            <p:nvPicPr>
              <p:cNvPr id="37" name="Afbeelding 36">
                <a:extLst>
                  <a:ext uri="{FF2B5EF4-FFF2-40B4-BE49-F238E27FC236}">
                    <a16:creationId xmlns:a16="http://schemas.microsoft.com/office/drawing/2014/main" id="{3ED4A8D6-9373-439E-8816-C8E9432FC4D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r="35587" b="49623"/>
              <a:stretch/>
            </p:blipFill>
            <p:spPr>
              <a:xfrm>
                <a:off x="1841650" y="4603765"/>
                <a:ext cx="404812" cy="654342"/>
              </a:xfrm>
              <a:prstGeom prst="rect">
                <a:avLst/>
              </a:prstGeom>
              <a:grpFill/>
            </p:spPr>
          </p:pic>
          <p:pic>
            <p:nvPicPr>
              <p:cNvPr id="32" name="Afbeelding 31">
                <a:extLst>
                  <a:ext uri="{FF2B5EF4-FFF2-40B4-BE49-F238E27FC236}">
                    <a16:creationId xmlns:a16="http://schemas.microsoft.com/office/drawing/2014/main" id="{F0C6DA4A-3DCC-424A-B5D8-E58479E72E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599" t="20157" r="23223" b="20774"/>
              <a:stretch/>
            </p:blipFill>
            <p:spPr>
              <a:xfrm flipV="1">
                <a:off x="3573965" y="3787345"/>
                <a:ext cx="232529" cy="881061"/>
              </a:xfrm>
              <a:prstGeom prst="rect">
                <a:avLst/>
              </a:prstGeom>
              <a:grpFill/>
            </p:spPr>
          </p:pic>
          <p:pic>
            <p:nvPicPr>
              <p:cNvPr id="38" name="Afbeelding 37">
                <a:extLst>
                  <a:ext uri="{FF2B5EF4-FFF2-40B4-BE49-F238E27FC236}">
                    <a16:creationId xmlns:a16="http://schemas.microsoft.com/office/drawing/2014/main" id="{A98488A6-EBA4-4C16-8DD4-26CE27B3D1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t="29946" r="35587" b="49623"/>
              <a:stretch/>
            </p:blipFill>
            <p:spPr>
              <a:xfrm rot="5400000">
                <a:off x="3736771" y="4085334"/>
                <a:ext cx="404812" cy="265367"/>
              </a:xfrm>
              <a:prstGeom prst="rect">
                <a:avLst/>
              </a:prstGeom>
              <a:grpFill/>
            </p:spPr>
          </p:pic>
          <p:pic>
            <p:nvPicPr>
              <p:cNvPr id="39" name="Afbeelding 38">
                <a:extLst>
                  <a:ext uri="{FF2B5EF4-FFF2-40B4-BE49-F238E27FC236}">
                    <a16:creationId xmlns:a16="http://schemas.microsoft.com/office/drawing/2014/main" id="{7A8E7DA1-B344-4B65-8C4D-6D4DBF043C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r="35587" b="72182"/>
              <a:stretch/>
            </p:blipFill>
            <p:spPr>
              <a:xfrm>
                <a:off x="4032302" y="3992568"/>
                <a:ext cx="404812" cy="361325"/>
              </a:xfrm>
              <a:prstGeom prst="rect">
                <a:avLst/>
              </a:prstGeom>
              <a:grpFill/>
            </p:spPr>
          </p:pic>
        </p:grpSp>
        <p:pic>
          <p:nvPicPr>
            <p:cNvPr id="44" name="Afbeelding 43">
              <a:extLst>
                <a:ext uri="{FF2B5EF4-FFF2-40B4-BE49-F238E27FC236}">
                  <a16:creationId xmlns:a16="http://schemas.microsoft.com/office/drawing/2014/main" id="{B32FD14C-97D2-4A00-8C24-E90BC6F255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9" t="79811" r="66824" b="2201"/>
            <a:stretch/>
          </p:blipFill>
          <p:spPr>
            <a:xfrm flipV="1">
              <a:off x="6276285" y="5308066"/>
              <a:ext cx="299513" cy="286999"/>
            </a:xfrm>
            <a:prstGeom prst="rect">
              <a:avLst/>
            </a:prstGeom>
            <a:grpFill/>
          </p:spPr>
        </p:pic>
        <p:grpSp>
          <p:nvGrpSpPr>
            <p:cNvPr id="46" name="Groep 45">
              <a:extLst>
                <a:ext uri="{FF2B5EF4-FFF2-40B4-BE49-F238E27FC236}">
                  <a16:creationId xmlns:a16="http://schemas.microsoft.com/office/drawing/2014/main" id="{D7A6ED37-2A79-481A-98DF-F59975E6BF9B}"/>
                </a:ext>
              </a:extLst>
            </p:cNvPr>
            <p:cNvGrpSpPr/>
            <p:nvPr/>
          </p:nvGrpSpPr>
          <p:grpSpPr>
            <a:xfrm flipV="1">
              <a:off x="-619814" y="5085142"/>
              <a:ext cx="2725293" cy="1127948"/>
              <a:chOff x="487957" y="3024659"/>
              <a:chExt cx="2725293" cy="1127891"/>
            </a:xfrm>
            <a:grpFill/>
          </p:grpSpPr>
          <p:sp>
            <p:nvSpPr>
              <p:cNvPr id="50" name="Rechthoek 49">
                <a:extLst>
                  <a:ext uri="{FF2B5EF4-FFF2-40B4-BE49-F238E27FC236}">
                    <a16:creationId xmlns:a16="http://schemas.microsoft.com/office/drawing/2014/main" id="{7BBBAB71-E03E-4CD7-870F-8953139FEAA3}"/>
                  </a:ext>
                </a:extLst>
              </p:cNvPr>
              <p:cNvSpPr/>
              <p:nvPr/>
            </p:nvSpPr>
            <p:spPr>
              <a:xfrm>
                <a:off x="1191234" y="3036814"/>
                <a:ext cx="587230" cy="322145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51" name="Afbeelding 50">
                <a:extLst>
                  <a:ext uri="{FF2B5EF4-FFF2-40B4-BE49-F238E27FC236}">
                    <a16:creationId xmlns:a16="http://schemas.microsoft.com/office/drawing/2014/main" id="{68DB4164-1804-4159-B902-0B3F67EFA5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915" t="25198" r="13874"/>
              <a:stretch/>
            </p:blipFill>
            <p:spPr>
              <a:xfrm flipV="1">
                <a:off x="1048624" y="3036814"/>
                <a:ext cx="1854789" cy="1115736"/>
              </a:xfrm>
              <a:prstGeom prst="rect">
                <a:avLst/>
              </a:prstGeom>
              <a:grpFill/>
            </p:spPr>
          </p:pic>
          <p:sp>
            <p:nvSpPr>
              <p:cNvPr id="52" name="Rechthoek 51">
                <a:extLst>
                  <a:ext uri="{FF2B5EF4-FFF2-40B4-BE49-F238E27FC236}">
                    <a16:creationId xmlns:a16="http://schemas.microsoft.com/office/drawing/2014/main" id="{58E3C1B9-185C-4791-A467-5CDB10062B97}"/>
                  </a:ext>
                </a:extLst>
              </p:cNvPr>
              <p:cNvSpPr/>
              <p:nvPr/>
            </p:nvSpPr>
            <p:spPr>
              <a:xfrm>
                <a:off x="2118217" y="3056533"/>
                <a:ext cx="780179" cy="3569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3" name="Rechthoek 52">
                <a:extLst>
                  <a:ext uri="{FF2B5EF4-FFF2-40B4-BE49-F238E27FC236}">
                    <a16:creationId xmlns:a16="http://schemas.microsoft.com/office/drawing/2014/main" id="{4D994ABA-6A55-4A0B-98F1-41FAD3C74428}"/>
                  </a:ext>
                </a:extLst>
              </p:cNvPr>
              <p:cNvSpPr/>
              <p:nvPr/>
            </p:nvSpPr>
            <p:spPr>
              <a:xfrm>
                <a:off x="1191234" y="3024659"/>
                <a:ext cx="674543" cy="3689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56" name="Afbeelding 55">
                <a:extLst>
                  <a:ext uri="{FF2B5EF4-FFF2-40B4-BE49-F238E27FC236}">
                    <a16:creationId xmlns:a16="http://schemas.microsoft.com/office/drawing/2014/main" id="{2F404DF5-D403-4C41-943E-0AEFD7BE53A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9" t="78460" r="66435" b="789"/>
              <a:stretch/>
            </p:blipFill>
            <p:spPr>
              <a:xfrm flipV="1">
                <a:off x="2915175" y="3634568"/>
                <a:ext cx="298075" cy="309529"/>
              </a:xfrm>
              <a:prstGeom prst="rect">
                <a:avLst/>
              </a:prstGeom>
              <a:grpFill/>
            </p:spPr>
          </p:pic>
          <p:pic>
            <p:nvPicPr>
              <p:cNvPr id="57" name="Afbeelding 56">
                <a:extLst>
                  <a:ext uri="{FF2B5EF4-FFF2-40B4-BE49-F238E27FC236}">
                    <a16:creationId xmlns:a16="http://schemas.microsoft.com/office/drawing/2014/main" id="{31C7FFE6-D0DC-46EB-ADD5-788595F9BE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9" t="78460" r="55684" b="1293"/>
              <a:stretch/>
            </p:blipFill>
            <p:spPr>
              <a:xfrm rot="10800000" flipV="1">
                <a:off x="487957" y="3621957"/>
                <a:ext cx="560667" cy="302002"/>
              </a:xfrm>
              <a:prstGeom prst="rect">
                <a:avLst/>
              </a:prstGeom>
              <a:grpFill/>
            </p:spPr>
          </p:pic>
        </p:grpSp>
        <p:pic>
          <p:nvPicPr>
            <p:cNvPr id="72" name="Afbeelding 71">
              <a:extLst>
                <a:ext uri="{FF2B5EF4-FFF2-40B4-BE49-F238E27FC236}">
                  <a16:creationId xmlns:a16="http://schemas.microsoft.com/office/drawing/2014/main" id="{A91B8202-6ABF-4EFC-A500-67223D7B6D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5" t="25198" r="13012"/>
            <a:stretch/>
          </p:blipFill>
          <p:spPr>
            <a:xfrm>
              <a:off x="6603860" y="5114720"/>
              <a:ext cx="1876628" cy="1107720"/>
            </a:xfrm>
            <a:prstGeom prst="rect">
              <a:avLst/>
            </a:prstGeom>
            <a:grpFill/>
          </p:spPr>
        </p:pic>
        <p:pic>
          <p:nvPicPr>
            <p:cNvPr id="73" name="Afbeelding 72">
              <a:extLst>
                <a:ext uri="{FF2B5EF4-FFF2-40B4-BE49-F238E27FC236}">
                  <a16:creationId xmlns:a16="http://schemas.microsoft.com/office/drawing/2014/main" id="{1979C5F5-C7B8-41C4-84C7-DE22153A75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9" t="78460" r="66834" b="1506"/>
            <a:stretch/>
          </p:blipFill>
          <p:spPr>
            <a:xfrm flipV="1">
              <a:off x="8492448" y="5313745"/>
              <a:ext cx="288000" cy="298830"/>
            </a:xfrm>
            <a:prstGeom prst="rect">
              <a:avLst/>
            </a:prstGeom>
            <a:grpFill/>
          </p:spPr>
        </p:pic>
        <p:sp>
          <p:nvSpPr>
            <p:cNvPr id="74" name="Rechthoek 73">
              <a:extLst>
                <a:ext uri="{FF2B5EF4-FFF2-40B4-BE49-F238E27FC236}">
                  <a16:creationId xmlns:a16="http://schemas.microsoft.com/office/drawing/2014/main" id="{D29929EC-1DEE-429B-9D2F-518C87EE71BC}"/>
                </a:ext>
              </a:extLst>
            </p:cNvPr>
            <p:cNvSpPr/>
            <p:nvPr/>
          </p:nvSpPr>
          <p:spPr>
            <a:xfrm>
              <a:off x="7675298" y="5850837"/>
              <a:ext cx="1036139" cy="3818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5" name="Rechthoek 74">
              <a:extLst>
                <a:ext uri="{FF2B5EF4-FFF2-40B4-BE49-F238E27FC236}">
                  <a16:creationId xmlns:a16="http://schemas.microsoft.com/office/drawing/2014/main" id="{A253DBC5-DA21-4CD2-AA01-7FA9CE61301F}"/>
                </a:ext>
              </a:extLst>
            </p:cNvPr>
            <p:cNvSpPr/>
            <p:nvPr/>
          </p:nvSpPr>
          <p:spPr>
            <a:xfrm>
              <a:off x="6575798" y="5885585"/>
              <a:ext cx="810747" cy="3818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59" name="Afbeelding 58">
              <a:extLst>
                <a:ext uri="{FF2B5EF4-FFF2-40B4-BE49-F238E27FC236}">
                  <a16:creationId xmlns:a16="http://schemas.microsoft.com/office/drawing/2014/main" id="{8821F64C-4685-4209-8F39-D58CEA4E20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738" t="25198" r="23406" b="22545"/>
            <a:stretch/>
          </p:blipFill>
          <p:spPr>
            <a:xfrm>
              <a:off x="7413616" y="6207964"/>
              <a:ext cx="249721" cy="773861"/>
            </a:xfrm>
            <a:prstGeom prst="rect">
              <a:avLst/>
            </a:prstGeom>
            <a:grpFill/>
          </p:spPr>
        </p:pic>
        <p:pic>
          <p:nvPicPr>
            <p:cNvPr id="61" name="Afbeelding 60">
              <a:extLst>
                <a:ext uri="{FF2B5EF4-FFF2-40B4-BE49-F238E27FC236}">
                  <a16:creationId xmlns:a16="http://schemas.microsoft.com/office/drawing/2014/main" id="{7C7BFAEE-37D3-402A-BEFF-FBDC333B39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738" t="25198" r="23406" b="22545"/>
            <a:stretch/>
          </p:blipFill>
          <p:spPr>
            <a:xfrm>
              <a:off x="743386" y="6198184"/>
              <a:ext cx="249721" cy="773861"/>
            </a:xfrm>
            <a:prstGeom prst="rect">
              <a:avLst/>
            </a:prstGeom>
            <a:grpFill/>
          </p:spPr>
        </p:pic>
        <p:grpSp>
          <p:nvGrpSpPr>
            <p:cNvPr id="3" name="Groep 2">
              <a:extLst>
                <a:ext uri="{FF2B5EF4-FFF2-40B4-BE49-F238E27FC236}">
                  <a16:creationId xmlns:a16="http://schemas.microsoft.com/office/drawing/2014/main" id="{8BB29967-193D-4748-803A-64F8326FBAA9}"/>
                </a:ext>
              </a:extLst>
            </p:cNvPr>
            <p:cNvGrpSpPr/>
            <p:nvPr/>
          </p:nvGrpSpPr>
          <p:grpSpPr>
            <a:xfrm>
              <a:off x="7675298" y="6358750"/>
              <a:ext cx="645868" cy="452728"/>
              <a:chOff x="918455" y="925459"/>
              <a:chExt cx="645868" cy="452728"/>
            </a:xfrm>
            <a:grpFill/>
          </p:grpSpPr>
          <p:pic>
            <p:nvPicPr>
              <p:cNvPr id="82" name="Afbeelding 81">
                <a:extLst>
                  <a:ext uri="{FF2B5EF4-FFF2-40B4-BE49-F238E27FC236}">
                    <a16:creationId xmlns:a16="http://schemas.microsoft.com/office/drawing/2014/main" id="{D78ECD17-8177-43FD-A0C1-3C57B4F187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t="29946" r="35587" b="49623"/>
              <a:stretch/>
            </p:blipFill>
            <p:spPr>
              <a:xfrm rot="5400000">
                <a:off x="839833" y="1023802"/>
                <a:ext cx="433007" cy="275764"/>
              </a:xfrm>
              <a:prstGeom prst="rect">
                <a:avLst/>
              </a:prstGeom>
              <a:grpFill/>
            </p:spPr>
          </p:pic>
          <p:pic>
            <p:nvPicPr>
              <p:cNvPr id="85" name="Afbeelding 84">
                <a:extLst>
                  <a:ext uri="{FF2B5EF4-FFF2-40B4-BE49-F238E27FC236}">
                    <a16:creationId xmlns:a16="http://schemas.microsoft.com/office/drawing/2014/main" id="{4DFA7F62-B9A7-45EB-B04D-713F7A81CF0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r="35587" b="72182"/>
              <a:stretch/>
            </p:blipFill>
            <p:spPr>
              <a:xfrm>
                <a:off x="1143650" y="925459"/>
                <a:ext cx="420673" cy="386491"/>
              </a:xfrm>
              <a:prstGeom prst="rect">
                <a:avLst/>
              </a:prstGeom>
              <a:grpFill/>
            </p:spPr>
          </p:pic>
        </p:grpSp>
        <p:grpSp>
          <p:nvGrpSpPr>
            <p:cNvPr id="87" name="Groep 86">
              <a:extLst>
                <a:ext uri="{FF2B5EF4-FFF2-40B4-BE49-F238E27FC236}">
                  <a16:creationId xmlns:a16="http://schemas.microsoft.com/office/drawing/2014/main" id="{CA45BED7-3D6C-4B27-87D5-5A92454BDDC6}"/>
                </a:ext>
              </a:extLst>
            </p:cNvPr>
            <p:cNvGrpSpPr/>
            <p:nvPr/>
          </p:nvGrpSpPr>
          <p:grpSpPr>
            <a:xfrm>
              <a:off x="1010446" y="6358750"/>
              <a:ext cx="645868" cy="452728"/>
              <a:chOff x="918455" y="925459"/>
              <a:chExt cx="645868" cy="452728"/>
            </a:xfrm>
            <a:grpFill/>
          </p:grpSpPr>
          <p:pic>
            <p:nvPicPr>
              <p:cNvPr id="88" name="Afbeelding 87">
                <a:extLst>
                  <a:ext uri="{FF2B5EF4-FFF2-40B4-BE49-F238E27FC236}">
                    <a16:creationId xmlns:a16="http://schemas.microsoft.com/office/drawing/2014/main" id="{29919026-B3A7-4D28-8B30-4DAE5D71F0F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t="29946" r="35587" b="49623"/>
              <a:stretch/>
            </p:blipFill>
            <p:spPr>
              <a:xfrm rot="5400000">
                <a:off x="839833" y="1023802"/>
                <a:ext cx="433007" cy="275764"/>
              </a:xfrm>
              <a:prstGeom prst="rect">
                <a:avLst/>
              </a:prstGeom>
              <a:grpFill/>
            </p:spPr>
          </p:pic>
          <p:pic>
            <p:nvPicPr>
              <p:cNvPr id="89" name="Afbeelding 88">
                <a:extLst>
                  <a:ext uri="{FF2B5EF4-FFF2-40B4-BE49-F238E27FC236}">
                    <a16:creationId xmlns:a16="http://schemas.microsoft.com/office/drawing/2014/main" id="{CD8A96DE-C48C-4526-B83B-F1556A392B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r="35587" b="72182"/>
              <a:stretch/>
            </p:blipFill>
            <p:spPr>
              <a:xfrm>
                <a:off x="1143650" y="925459"/>
                <a:ext cx="420673" cy="386491"/>
              </a:xfrm>
              <a:prstGeom prst="rect">
                <a:avLst/>
              </a:prstGeom>
              <a:grpFill/>
            </p:spPr>
          </p:pic>
        </p:grpSp>
        <p:pic>
          <p:nvPicPr>
            <p:cNvPr id="90" name="Afbeelding 89">
              <a:extLst>
                <a:ext uri="{FF2B5EF4-FFF2-40B4-BE49-F238E27FC236}">
                  <a16:creationId xmlns:a16="http://schemas.microsoft.com/office/drawing/2014/main" id="{815B4DEC-7565-4927-AE40-72235455C1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28" t="39456" r="13101" b="41282"/>
            <a:stretch/>
          </p:blipFill>
          <p:spPr>
            <a:xfrm flipV="1">
              <a:off x="8824063" y="5336541"/>
              <a:ext cx="746620" cy="287317"/>
            </a:xfrm>
            <a:prstGeom prst="rect">
              <a:avLst/>
            </a:prstGeom>
            <a:grpFill/>
          </p:spPr>
        </p:pic>
        <p:pic>
          <p:nvPicPr>
            <p:cNvPr id="92" name="Afbeelding 91">
              <a:extLst>
                <a:ext uri="{FF2B5EF4-FFF2-40B4-BE49-F238E27FC236}">
                  <a16:creationId xmlns:a16="http://schemas.microsoft.com/office/drawing/2014/main" id="{314F897B-26B7-4EFB-BA3D-AA4AFAD426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28" t="39456" r="13101" b="41282"/>
            <a:stretch/>
          </p:blipFill>
          <p:spPr>
            <a:xfrm flipV="1">
              <a:off x="8812103" y="5336541"/>
              <a:ext cx="746620" cy="287317"/>
            </a:xfrm>
            <a:prstGeom prst="rect">
              <a:avLst/>
            </a:prstGeom>
            <a:grpFill/>
          </p:spPr>
        </p:pic>
        <p:pic>
          <p:nvPicPr>
            <p:cNvPr id="100" name="Afbeelding 99">
              <a:extLst>
                <a:ext uri="{FF2B5EF4-FFF2-40B4-BE49-F238E27FC236}">
                  <a16:creationId xmlns:a16="http://schemas.microsoft.com/office/drawing/2014/main" id="{78B50911-7D54-4BAD-B7B6-5C19E0BFB1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9" t="78460" r="68255" b="1506"/>
            <a:stretch/>
          </p:blipFill>
          <p:spPr>
            <a:xfrm flipV="1">
              <a:off x="8492448" y="5305248"/>
              <a:ext cx="252000" cy="298830"/>
            </a:xfrm>
            <a:prstGeom prst="rect">
              <a:avLst/>
            </a:prstGeom>
            <a:grpFill/>
          </p:spPr>
        </p:pic>
      </p:grpSp>
      <p:grpSp>
        <p:nvGrpSpPr>
          <p:cNvPr id="91" name="Groep 90">
            <a:extLst>
              <a:ext uri="{FF2B5EF4-FFF2-40B4-BE49-F238E27FC236}">
                <a16:creationId xmlns:a16="http://schemas.microsoft.com/office/drawing/2014/main" id="{21E749D7-D246-4FFB-A5EF-E8FE397B4039}"/>
              </a:ext>
            </a:extLst>
          </p:cNvPr>
          <p:cNvGrpSpPr/>
          <p:nvPr/>
        </p:nvGrpSpPr>
        <p:grpSpPr>
          <a:xfrm>
            <a:off x="41112" y="2212347"/>
            <a:ext cx="2434551" cy="1755265"/>
            <a:chOff x="1260802" y="2188834"/>
            <a:chExt cx="2434551" cy="1755265"/>
          </a:xfrm>
          <a:solidFill>
            <a:schemeClr val="bg1"/>
          </a:solidFill>
        </p:grpSpPr>
        <p:pic>
          <p:nvPicPr>
            <p:cNvPr id="93" name="Afbeelding 92">
              <a:extLst>
                <a:ext uri="{FF2B5EF4-FFF2-40B4-BE49-F238E27FC236}">
                  <a16:creationId xmlns:a16="http://schemas.microsoft.com/office/drawing/2014/main" id="{8E2DD6D6-0555-4C4B-BDF0-9DBC346DD4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5" t="25198" r="11754"/>
            <a:stretch/>
          </p:blipFill>
          <p:spPr>
            <a:xfrm flipV="1">
              <a:off x="1279321" y="2215952"/>
              <a:ext cx="1908499" cy="1115736"/>
            </a:xfrm>
            <a:prstGeom prst="rect">
              <a:avLst/>
            </a:prstGeom>
            <a:grpFill/>
          </p:spPr>
        </p:pic>
        <p:sp>
          <p:nvSpPr>
            <p:cNvPr id="94" name="Rechthoek 93">
              <a:extLst>
                <a:ext uri="{FF2B5EF4-FFF2-40B4-BE49-F238E27FC236}">
                  <a16:creationId xmlns:a16="http://schemas.microsoft.com/office/drawing/2014/main" id="{DA341040-6584-4CDA-AD9C-2F6326771C6B}"/>
                </a:ext>
              </a:extLst>
            </p:cNvPr>
            <p:cNvSpPr/>
            <p:nvPr/>
          </p:nvSpPr>
          <p:spPr>
            <a:xfrm>
              <a:off x="1260802" y="2225943"/>
              <a:ext cx="780179" cy="3569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57195C20-543D-4010-A07A-C39668092BFA}"/>
                </a:ext>
              </a:extLst>
            </p:cNvPr>
            <p:cNvSpPr/>
            <p:nvPr/>
          </p:nvSpPr>
          <p:spPr>
            <a:xfrm>
              <a:off x="2369215" y="2188834"/>
              <a:ext cx="798138" cy="3689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C30108A6-6F3F-4876-84AF-82EDFF91D89C}"/>
                </a:ext>
              </a:extLst>
            </p:cNvPr>
            <p:cNvSpPr/>
            <p:nvPr/>
          </p:nvSpPr>
          <p:spPr>
            <a:xfrm>
              <a:off x="2915174" y="3621954"/>
              <a:ext cx="780179" cy="3221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04" name="Afbeelding 103">
            <a:extLst>
              <a:ext uri="{FF2B5EF4-FFF2-40B4-BE49-F238E27FC236}">
                <a16:creationId xmlns:a16="http://schemas.microsoft.com/office/drawing/2014/main" id="{57FB197F-8237-48A4-9F57-E9FC23B20C9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9" t="78460" r="66834" b="1506"/>
          <a:stretch/>
        </p:blipFill>
        <p:spPr>
          <a:xfrm flipV="1">
            <a:off x="6266213" y="2867165"/>
            <a:ext cx="288000" cy="29883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6" name="Afbeelding 105">
            <a:extLst>
              <a:ext uri="{FF2B5EF4-FFF2-40B4-BE49-F238E27FC236}">
                <a16:creationId xmlns:a16="http://schemas.microsoft.com/office/drawing/2014/main" id="{F3B38354-696E-45FD-AE5B-78272521CE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5" t="25198" r="11754"/>
          <a:stretch/>
        </p:blipFill>
        <p:spPr>
          <a:xfrm flipV="1">
            <a:off x="6575850" y="2262750"/>
            <a:ext cx="1908499" cy="111573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7" name="Rechthoek 106">
            <a:extLst>
              <a:ext uri="{FF2B5EF4-FFF2-40B4-BE49-F238E27FC236}">
                <a16:creationId xmlns:a16="http://schemas.microsoft.com/office/drawing/2014/main" id="{0A6D9DD0-234D-41CE-82C8-8D79A3F4BBC2}"/>
              </a:ext>
            </a:extLst>
          </p:cNvPr>
          <p:cNvSpPr/>
          <p:nvPr/>
        </p:nvSpPr>
        <p:spPr>
          <a:xfrm>
            <a:off x="6557331" y="2272741"/>
            <a:ext cx="780179" cy="356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8" name="Rechthoek 107">
            <a:extLst>
              <a:ext uri="{FF2B5EF4-FFF2-40B4-BE49-F238E27FC236}">
                <a16:creationId xmlns:a16="http://schemas.microsoft.com/office/drawing/2014/main" id="{1E03836F-C4A6-4FE1-B502-5643DDC29D31}"/>
              </a:ext>
            </a:extLst>
          </p:cNvPr>
          <p:cNvSpPr/>
          <p:nvPr/>
        </p:nvSpPr>
        <p:spPr>
          <a:xfrm>
            <a:off x="7657203" y="2247174"/>
            <a:ext cx="974049" cy="368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9" name="Rechthoek 108">
            <a:extLst>
              <a:ext uri="{FF2B5EF4-FFF2-40B4-BE49-F238E27FC236}">
                <a16:creationId xmlns:a16="http://schemas.microsoft.com/office/drawing/2014/main" id="{5D052E09-1B2A-41EF-90F8-5515388FD8A7}"/>
              </a:ext>
            </a:extLst>
          </p:cNvPr>
          <p:cNvSpPr/>
          <p:nvPr/>
        </p:nvSpPr>
        <p:spPr>
          <a:xfrm>
            <a:off x="8211703" y="3668752"/>
            <a:ext cx="780179" cy="322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1" name="Afbeelding 110">
            <a:extLst>
              <a:ext uri="{FF2B5EF4-FFF2-40B4-BE49-F238E27FC236}">
                <a16:creationId xmlns:a16="http://schemas.microsoft.com/office/drawing/2014/main" id="{760DBB55-BE70-4B2A-AA97-1D6C13B64D0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9" t="78460" r="66834" b="1506"/>
          <a:stretch/>
        </p:blipFill>
        <p:spPr>
          <a:xfrm flipV="1">
            <a:off x="1947663" y="2857760"/>
            <a:ext cx="288000" cy="29883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2" name="Afbeelding 111">
            <a:extLst>
              <a:ext uri="{FF2B5EF4-FFF2-40B4-BE49-F238E27FC236}">
                <a16:creationId xmlns:a16="http://schemas.microsoft.com/office/drawing/2014/main" id="{FE20F4F0-3F2C-473B-B715-D7344D93B4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9" t="78460" r="66834" b="1506"/>
          <a:stretch/>
        </p:blipFill>
        <p:spPr>
          <a:xfrm flipV="1">
            <a:off x="-239883" y="2846821"/>
            <a:ext cx="288000" cy="29883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4" name="Groep 3">
            <a:extLst>
              <a:ext uri="{FF2B5EF4-FFF2-40B4-BE49-F238E27FC236}">
                <a16:creationId xmlns:a16="http://schemas.microsoft.com/office/drawing/2014/main" id="{DCA5F278-2C76-4638-A004-8AD22596C1B7}"/>
              </a:ext>
            </a:extLst>
          </p:cNvPr>
          <p:cNvGrpSpPr/>
          <p:nvPr/>
        </p:nvGrpSpPr>
        <p:grpSpPr>
          <a:xfrm>
            <a:off x="871922" y="1302947"/>
            <a:ext cx="896968" cy="942426"/>
            <a:chOff x="4247007" y="3884449"/>
            <a:chExt cx="896968" cy="942426"/>
          </a:xfrm>
          <a:solidFill>
            <a:schemeClr val="bg1"/>
          </a:solidFill>
        </p:grpSpPr>
        <p:pic>
          <p:nvPicPr>
            <p:cNvPr id="114" name="Afbeelding 113">
              <a:extLst>
                <a:ext uri="{FF2B5EF4-FFF2-40B4-BE49-F238E27FC236}">
                  <a16:creationId xmlns:a16="http://schemas.microsoft.com/office/drawing/2014/main" id="{F16DA5E8-95D5-4ED7-9E68-DDFEEFED6A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99" t="20157" r="23223" b="20774"/>
            <a:stretch/>
          </p:blipFill>
          <p:spPr>
            <a:xfrm flipV="1">
              <a:off x="4247007" y="3884449"/>
              <a:ext cx="241640" cy="942426"/>
            </a:xfrm>
            <a:prstGeom prst="rect">
              <a:avLst/>
            </a:prstGeom>
            <a:grpFill/>
          </p:spPr>
        </p:pic>
        <p:pic>
          <p:nvPicPr>
            <p:cNvPr id="115" name="Afbeelding 114">
              <a:extLst>
                <a:ext uri="{FF2B5EF4-FFF2-40B4-BE49-F238E27FC236}">
                  <a16:creationId xmlns:a16="http://schemas.microsoft.com/office/drawing/2014/main" id="{57394292-F679-4CA8-826A-FB67719ECB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t="29946" r="35587" b="49623"/>
            <a:stretch/>
          </p:blipFill>
          <p:spPr>
            <a:xfrm rot="5400000">
              <a:off x="4410025" y="4207235"/>
              <a:ext cx="433007" cy="275764"/>
            </a:xfrm>
            <a:prstGeom prst="rect">
              <a:avLst/>
            </a:prstGeom>
            <a:grpFill/>
          </p:spPr>
        </p:pic>
        <p:pic>
          <p:nvPicPr>
            <p:cNvPr id="116" name="Afbeelding 115">
              <a:extLst>
                <a:ext uri="{FF2B5EF4-FFF2-40B4-BE49-F238E27FC236}">
                  <a16:creationId xmlns:a16="http://schemas.microsoft.com/office/drawing/2014/main" id="{BF8CE2E0-CA0A-46F1-AB0A-9ED3757C77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72182"/>
            <a:stretch/>
          </p:blipFill>
          <p:spPr>
            <a:xfrm>
              <a:off x="4723302" y="4103966"/>
              <a:ext cx="420673" cy="386491"/>
            </a:xfrm>
            <a:prstGeom prst="rect">
              <a:avLst/>
            </a:prstGeom>
            <a:grpFill/>
          </p:spPr>
        </p:pic>
      </p:grpSp>
      <p:grpSp>
        <p:nvGrpSpPr>
          <p:cNvPr id="117" name="Groep 116">
            <a:extLst>
              <a:ext uri="{FF2B5EF4-FFF2-40B4-BE49-F238E27FC236}">
                <a16:creationId xmlns:a16="http://schemas.microsoft.com/office/drawing/2014/main" id="{16AC0744-A9A3-4423-8A3A-E845A051528D}"/>
              </a:ext>
            </a:extLst>
          </p:cNvPr>
          <p:cNvGrpSpPr/>
          <p:nvPr/>
        </p:nvGrpSpPr>
        <p:grpSpPr>
          <a:xfrm>
            <a:off x="7384929" y="1320324"/>
            <a:ext cx="896968" cy="942426"/>
            <a:chOff x="4247007" y="3884449"/>
            <a:chExt cx="896968" cy="942426"/>
          </a:xfrm>
          <a:solidFill>
            <a:schemeClr val="bg1"/>
          </a:solidFill>
        </p:grpSpPr>
        <p:pic>
          <p:nvPicPr>
            <p:cNvPr id="118" name="Afbeelding 117">
              <a:extLst>
                <a:ext uri="{FF2B5EF4-FFF2-40B4-BE49-F238E27FC236}">
                  <a16:creationId xmlns:a16="http://schemas.microsoft.com/office/drawing/2014/main" id="{377B0988-CC66-4825-A43A-6D425A24B8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99" t="20157" r="23223" b="20774"/>
            <a:stretch/>
          </p:blipFill>
          <p:spPr>
            <a:xfrm flipV="1">
              <a:off x="4247007" y="3884449"/>
              <a:ext cx="241640" cy="942426"/>
            </a:xfrm>
            <a:prstGeom prst="rect">
              <a:avLst/>
            </a:prstGeom>
            <a:grpFill/>
          </p:spPr>
        </p:pic>
        <p:pic>
          <p:nvPicPr>
            <p:cNvPr id="119" name="Afbeelding 118">
              <a:extLst>
                <a:ext uri="{FF2B5EF4-FFF2-40B4-BE49-F238E27FC236}">
                  <a16:creationId xmlns:a16="http://schemas.microsoft.com/office/drawing/2014/main" id="{388FA6EE-6ED0-4EAC-93F4-1B30513667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t="29946" r="35587" b="49623"/>
            <a:stretch/>
          </p:blipFill>
          <p:spPr>
            <a:xfrm rot="5400000">
              <a:off x="4410025" y="4207235"/>
              <a:ext cx="433007" cy="275764"/>
            </a:xfrm>
            <a:prstGeom prst="rect">
              <a:avLst/>
            </a:prstGeom>
            <a:grpFill/>
          </p:spPr>
        </p:pic>
        <p:pic>
          <p:nvPicPr>
            <p:cNvPr id="120" name="Afbeelding 119">
              <a:extLst>
                <a:ext uri="{FF2B5EF4-FFF2-40B4-BE49-F238E27FC236}">
                  <a16:creationId xmlns:a16="http://schemas.microsoft.com/office/drawing/2014/main" id="{FC09355E-A896-4AFD-9B24-48E2908A44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72182"/>
            <a:stretch/>
          </p:blipFill>
          <p:spPr>
            <a:xfrm>
              <a:off x="4723302" y="4103966"/>
              <a:ext cx="420673" cy="386491"/>
            </a:xfrm>
            <a:prstGeom prst="rect">
              <a:avLst/>
            </a:prstGeom>
            <a:grpFill/>
          </p:spPr>
        </p:pic>
      </p:grpSp>
      <p:pic>
        <p:nvPicPr>
          <p:cNvPr id="98" name="Afbeelding 97">
            <a:extLst>
              <a:ext uri="{FF2B5EF4-FFF2-40B4-BE49-F238E27FC236}">
                <a16:creationId xmlns:a16="http://schemas.microsoft.com/office/drawing/2014/main" id="{D3E28974-81FE-4CF2-A188-04CD7D79494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8" t="39456" r="13101" b="41282"/>
          <a:stretch/>
        </p:blipFill>
        <p:spPr>
          <a:xfrm flipV="1">
            <a:off x="8792297" y="2881247"/>
            <a:ext cx="746620" cy="28731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1" name="Afbeelding 100">
            <a:extLst>
              <a:ext uri="{FF2B5EF4-FFF2-40B4-BE49-F238E27FC236}">
                <a16:creationId xmlns:a16="http://schemas.microsoft.com/office/drawing/2014/main" id="{EC6FE031-AFB2-46B0-BC3E-71F0610A685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9" t="79811" r="66824" b="2201"/>
          <a:stretch/>
        </p:blipFill>
        <p:spPr>
          <a:xfrm flipV="1">
            <a:off x="8480488" y="2862246"/>
            <a:ext cx="290715" cy="27856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6" name="Afbeelding 95">
            <a:extLst>
              <a:ext uri="{FF2B5EF4-FFF2-40B4-BE49-F238E27FC236}">
                <a16:creationId xmlns:a16="http://schemas.microsoft.com/office/drawing/2014/main" id="{DEFDCC97-0263-4E66-9101-AE614C2E8D9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9" t="78460" r="66833" b="1737"/>
          <a:stretch/>
        </p:blipFill>
        <p:spPr>
          <a:xfrm>
            <a:off x="5142309" y="2864542"/>
            <a:ext cx="288000" cy="29569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1993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4">
            <a:extLst>
              <a:ext uri="{FF2B5EF4-FFF2-40B4-BE49-F238E27FC236}">
                <a16:creationId xmlns:a16="http://schemas.microsoft.com/office/drawing/2014/main" id="{75684BA2-9A46-4EE0-A79A-0420A62E9E32}"/>
              </a:ext>
            </a:extLst>
          </p:cNvPr>
          <p:cNvGrpSpPr/>
          <p:nvPr/>
        </p:nvGrpSpPr>
        <p:grpSpPr>
          <a:xfrm>
            <a:off x="-619814" y="-287843"/>
            <a:ext cx="10190497" cy="7269668"/>
            <a:chOff x="-619814" y="-287843"/>
            <a:chExt cx="10190497" cy="7269668"/>
          </a:xfrm>
          <a:solidFill>
            <a:schemeClr val="bg1"/>
          </a:solidFill>
        </p:grpSpPr>
        <p:sp>
          <p:nvSpPr>
            <p:cNvPr id="40" name="Tekstvak 39">
              <a:extLst>
                <a:ext uri="{FF2B5EF4-FFF2-40B4-BE49-F238E27FC236}">
                  <a16:creationId xmlns:a16="http://schemas.microsoft.com/office/drawing/2014/main" id="{B2185D9D-2C6D-4361-BA54-3B7D2F29BB9B}"/>
                </a:ext>
              </a:extLst>
            </p:cNvPr>
            <p:cNvSpPr txBox="1"/>
            <p:nvPr/>
          </p:nvSpPr>
          <p:spPr>
            <a:xfrm>
              <a:off x="381451" y="161786"/>
              <a:ext cx="9118600" cy="261610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nl-NL" sz="3200" b="1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Polymeren</a:t>
              </a:r>
              <a:endParaRPr lang="nl-NL" sz="3200" b="1" dirty="0">
                <a:solidFill>
                  <a:srgbClr val="FF0000"/>
                </a:solidFill>
              </a:endParaRPr>
            </a:p>
            <a:p>
              <a:r>
                <a:rPr lang="nl-NL" sz="3200" b="1" dirty="0">
                  <a:solidFill>
                    <a:srgbClr val="FF0000"/>
                  </a:solidFill>
                </a:rPr>
                <a:t>                                                               </a:t>
              </a:r>
            </a:p>
            <a:p>
              <a:pPr>
                <a:tabLst>
                  <a:tab pos="1435100" algn="l"/>
                </a:tabLst>
              </a:pPr>
              <a:endParaRPr lang="nl-NL" sz="3200" b="1" dirty="0">
                <a:solidFill>
                  <a:srgbClr val="FF0000"/>
                </a:solidFill>
              </a:endParaRPr>
            </a:p>
            <a:p>
              <a:endParaRPr lang="nl-NL" sz="3600" b="1" dirty="0">
                <a:solidFill>
                  <a:srgbClr val="FF0000"/>
                </a:solidFill>
              </a:endParaRPr>
            </a:p>
            <a:p>
              <a:r>
                <a:rPr lang="nl-NL" sz="3200" b="1" dirty="0">
                  <a:solidFill>
                    <a:srgbClr val="FF0000"/>
                  </a:solidFill>
                </a:rPr>
                <a:t>                 </a:t>
              </a:r>
              <a:r>
                <a:rPr lang="nl-NL" sz="800" b="1" dirty="0">
                  <a:solidFill>
                    <a:srgbClr val="FF0000"/>
                  </a:solidFill>
                </a:rPr>
                <a:t>   </a:t>
              </a:r>
              <a:r>
                <a:rPr lang="nl-NL" sz="3200" dirty="0"/>
                <a:t>                                            </a:t>
              </a:r>
            </a:p>
          </p:txBody>
        </p:sp>
        <p:sp>
          <p:nvSpPr>
            <p:cNvPr id="42" name="Rechthoek 41">
              <a:extLst>
                <a:ext uri="{FF2B5EF4-FFF2-40B4-BE49-F238E27FC236}">
                  <a16:creationId xmlns:a16="http://schemas.microsoft.com/office/drawing/2014/main" id="{E20F5267-BA82-47F1-B94C-ABC7E6DA56A8}"/>
                </a:ext>
              </a:extLst>
            </p:cNvPr>
            <p:cNvSpPr/>
            <p:nvPr/>
          </p:nvSpPr>
          <p:spPr>
            <a:xfrm>
              <a:off x="2087475" y="1687288"/>
              <a:ext cx="810747" cy="3818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id="{51F536AD-B760-43C3-BDA5-A71CAA986943}"/>
                </a:ext>
              </a:extLst>
            </p:cNvPr>
            <p:cNvSpPr/>
            <p:nvPr/>
          </p:nvSpPr>
          <p:spPr>
            <a:xfrm>
              <a:off x="1056696" y="1652554"/>
              <a:ext cx="740307" cy="3946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8" name="Rechthoek 57">
              <a:extLst>
                <a:ext uri="{FF2B5EF4-FFF2-40B4-BE49-F238E27FC236}">
                  <a16:creationId xmlns:a16="http://schemas.microsoft.com/office/drawing/2014/main" id="{9A22069F-B061-4591-AA85-40A484D53614}"/>
                </a:ext>
              </a:extLst>
            </p:cNvPr>
            <p:cNvSpPr/>
            <p:nvPr/>
          </p:nvSpPr>
          <p:spPr>
            <a:xfrm>
              <a:off x="4950284" y="1513220"/>
              <a:ext cx="674543" cy="3689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60" name="Groep 59">
              <a:extLst>
                <a:ext uri="{FF2B5EF4-FFF2-40B4-BE49-F238E27FC236}">
                  <a16:creationId xmlns:a16="http://schemas.microsoft.com/office/drawing/2014/main" id="{C3F193BA-1898-464B-98D9-7EE165CDDD49}"/>
                </a:ext>
              </a:extLst>
            </p:cNvPr>
            <p:cNvGrpSpPr/>
            <p:nvPr/>
          </p:nvGrpSpPr>
          <p:grpSpPr>
            <a:xfrm flipV="1">
              <a:off x="2981011" y="2655863"/>
              <a:ext cx="2183744" cy="1129120"/>
              <a:chOff x="753877" y="3024659"/>
              <a:chExt cx="2183744" cy="1127891"/>
            </a:xfrm>
            <a:grpFill/>
          </p:grpSpPr>
          <p:sp>
            <p:nvSpPr>
              <p:cNvPr id="64" name="Rechthoek 63">
                <a:extLst>
                  <a:ext uri="{FF2B5EF4-FFF2-40B4-BE49-F238E27FC236}">
                    <a16:creationId xmlns:a16="http://schemas.microsoft.com/office/drawing/2014/main" id="{85B40869-5148-4517-9679-204E46DC582B}"/>
                  </a:ext>
                </a:extLst>
              </p:cNvPr>
              <p:cNvSpPr/>
              <p:nvPr/>
            </p:nvSpPr>
            <p:spPr>
              <a:xfrm>
                <a:off x="1191234" y="3036814"/>
                <a:ext cx="587230" cy="322145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65" name="Afbeelding 64">
                <a:extLst>
                  <a:ext uri="{FF2B5EF4-FFF2-40B4-BE49-F238E27FC236}">
                    <a16:creationId xmlns:a16="http://schemas.microsoft.com/office/drawing/2014/main" id="{85332C54-12C6-489B-B746-0C900957694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915" t="25198" r="12524"/>
              <a:stretch/>
            </p:blipFill>
            <p:spPr>
              <a:xfrm flipV="1">
                <a:off x="1048624" y="3036814"/>
                <a:ext cx="1888997" cy="1115736"/>
              </a:xfrm>
              <a:prstGeom prst="rect">
                <a:avLst/>
              </a:prstGeom>
              <a:grpFill/>
            </p:spPr>
          </p:pic>
          <p:sp>
            <p:nvSpPr>
              <p:cNvPr id="66" name="Rechthoek 65">
                <a:extLst>
                  <a:ext uri="{FF2B5EF4-FFF2-40B4-BE49-F238E27FC236}">
                    <a16:creationId xmlns:a16="http://schemas.microsoft.com/office/drawing/2014/main" id="{FDAA3150-8D92-41A4-A179-3CD0CBEF0B83}"/>
                  </a:ext>
                </a:extLst>
              </p:cNvPr>
              <p:cNvSpPr/>
              <p:nvPr/>
            </p:nvSpPr>
            <p:spPr>
              <a:xfrm>
                <a:off x="2118217" y="3056533"/>
                <a:ext cx="780179" cy="3569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7" name="Rechthoek 66">
                <a:extLst>
                  <a:ext uri="{FF2B5EF4-FFF2-40B4-BE49-F238E27FC236}">
                    <a16:creationId xmlns:a16="http://schemas.microsoft.com/office/drawing/2014/main" id="{BB10615D-5707-4C2D-B1DB-D565C6F25A6C}"/>
                  </a:ext>
                </a:extLst>
              </p:cNvPr>
              <p:cNvSpPr/>
              <p:nvPr/>
            </p:nvSpPr>
            <p:spPr>
              <a:xfrm>
                <a:off x="1191234" y="3024659"/>
                <a:ext cx="674543" cy="3689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71" name="Afbeelding 70">
                <a:extLst>
                  <a:ext uri="{FF2B5EF4-FFF2-40B4-BE49-F238E27FC236}">
                    <a16:creationId xmlns:a16="http://schemas.microsoft.com/office/drawing/2014/main" id="{C571394C-7934-4711-81C5-2720C1EC64F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9" t="78460" r="66364" b="-94"/>
              <a:stretch/>
            </p:blipFill>
            <p:spPr>
              <a:xfrm rot="10800000" flipV="1">
                <a:off x="753877" y="3621957"/>
                <a:ext cx="294746" cy="322688"/>
              </a:xfrm>
              <a:prstGeom prst="rect">
                <a:avLst/>
              </a:prstGeom>
              <a:grpFill/>
            </p:spPr>
          </p:pic>
        </p:grpSp>
        <p:grpSp>
          <p:nvGrpSpPr>
            <p:cNvPr id="76" name="Groep 75">
              <a:extLst>
                <a:ext uri="{FF2B5EF4-FFF2-40B4-BE49-F238E27FC236}">
                  <a16:creationId xmlns:a16="http://schemas.microsoft.com/office/drawing/2014/main" id="{9F738C02-6FC7-4B92-8FF8-102E47F476C2}"/>
                </a:ext>
              </a:extLst>
            </p:cNvPr>
            <p:cNvGrpSpPr/>
            <p:nvPr/>
          </p:nvGrpSpPr>
          <p:grpSpPr>
            <a:xfrm>
              <a:off x="3077698" y="696807"/>
              <a:ext cx="3478560" cy="2157763"/>
              <a:chOff x="1216401" y="1388805"/>
              <a:chExt cx="3478560" cy="2157763"/>
            </a:xfrm>
            <a:grpFill/>
          </p:grpSpPr>
          <p:grpSp>
            <p:nvGrpSpPr>
              <p:cNvPr id="77" name="Groep 76">
                <a:extLst>
                  <a:ext uri="{FF2B5EF4-FFF2-40B4-BE49-F238E27FC236}">
                    <a16:creationId xmlns:a16="http://schemas.microsoft.com/office/drawing/2014/main" id="{AB9FC8B9-0D92-4880-AA9F-D3064172FF1C}"/>
                  </a:ext>
                </a:extLst>
              </p:cNvPr>
              <p:cNvGrpSpPr/>
              <p:nvPr/>
            </p:nvGrpSpPr>
            <p:grpSpPr>
              <a:xfrm>
                <a:off x="1216401" y="1388805"/>
                <a:ext cx="2504119" cy="919440"/>
                <a:chOff x="1191234" y="3024659"/>
                <a:chExt cx="2504119" cy="919440"/>
              </a:xfrm>
              <a:grpFill/>
            </p:grpSpPr>
            <p:sp>
              <p:nvSpPr>
                <p:cNvPr id="81" name="Rechthoek 80">
                  <a:extLst>
                    <a:ext uri="{FF2B5EF4-FFF2-40B4-BE49-F238E27FC236}">
                      <a16:creationId xmlns:a16="http://schemas.microsoft.com/office/drawing/2014/main" id="{16651B8C-E908-414A-B6C5-C9D5DC50479A}"/>
                    </a:ext>
                  </a:extLst>
                </p:cNvPr>
                <p:cNvSpPr/>
                <p:nvPr/>
              </p:nvSpPr>
              <p:spPr>
                <a:xfrm>
                  <a:off x="1191234" y="3036814"/>
                  <a:ext cx="587230" cy="322145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83" name="Rechthoek 82">
                  <a:extLst>
                    <a:ext uri="{FF2B5EF4-FFF2-40B4-BE49-F238E27FC236}">
                      <a16:creationId xmlns:a16="http://schemas.microsoft.com/office/drawing/2014/main" id="{B7C93694-3FEC-44D9-A115-AC3FA319D430}"/>
                    </a:ext>
                  </a:extLst>
                </p:cNvPr>
                <p:cNvSpPr/>
                <p:nvPr/>
              </p:nvSpPr>
              <p:spPr>
                <a:xfrm>
                  <a:off x="2118217" y="3056533"/>
                  <a:ext cx="780179" cy="35695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84" name="Rechthoek 83">
                  <a:extLst>
                    <a:ext uri="{FF2B5EF4-FFF2-40B4-BE49-F238E27FC236}">
                      <a16:creationId xmlns:a16="http://schemas.microsoft.com/office/drawing/2014/main" id="{A20AF7B4-2BAB-43F1-A55B-7F60A4051D75}"/>
                    </a:ext>
                  </a:extLst>
                </p:cNvPr>
                <p:cNvSpPr/>
                <p:nvPr/>
              </p:nvSpPr>
              <p:spPr>
                <a:xfrm>
                  <a:off x="1191234" y="3024659"/>
                  <a:ext cx="674543" cy="36897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86" name="Rechthoek 85">
                  <a:extLst>
                    <a:ext uri="{FF2B5EF4-FFF2-40B4-BE49-F238E27FC236}">
                      <a16:creationId xmlns:a16="http://schemas.microsoft.com/office/drawing/2014/main" id="{3CBE2EA0-5878-4EF4-8F9F-7F6786AA9682}"/>
                    </a:ext>
                  </a:extLst>
                </p:cNvPr>
                <p:cNvSpPr/>
                <p:nvPr/>
              </p:nvSpPr>
              <p:spPr>
                <a:xfrm>
                  <a:off x="2915174" y="3621954"/>
                  <a:ext cx="780179" cy="32214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pic>
            <p:nvPicPr>
              <p:cNvPr id="80" name="Afbeelding 79">
                <a:extLst>
                  <a:ext uri="{FF2B5EF4-FFF2-40B4-BE49-F238E27FC236}">
                    <a16:creationId xmlns:a16="http://schemas.microsoft.com/office/drawing/2014/main" id="{AC9D16EF-FA5A-4E2A-B1A3-6A348D430C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9623"/>
              <a:stretch/>
            </p:blipFill>
            <p:spPr>
              <a:xfrm>
                <a:off x="3321130" y="2892226"/>
                <a:ext cx="1373831" cy="654342"/>
              </a:xfrm>
              <a:prstGeom prst="rect">
                <a:avLst/>
              </a:prstGeom>
              <a:grpFill/>
            </p:spPr>
          </p:pic>
        </p:grpSp>
        <p:pic>
          <p:nvPicPr>
            <p:cNvPr id="62" name="Afbeelding 61">
              <a:extLst>
                <a:ext uri="{FF2B5EF4-FFF2-40B4-BE49-F238E27FC236}">
                  <a16:creationId xmlns:a16="http://schemas.microsoft.com/office/drawing/2014/main" id="{DE58F126-3E87-4D6D-99D7-8D1E5D517B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28" t="39456" r="13101" b="41282"/>
            <a:stretch/>
          </p:blipFill>
          <p:spPr>
            <a:xfrm flipV="1">
              <a:off x="5496371" y="2881247"/>
              <a:ext cx="746620" cy="287317"/>
            </a:xfrm>
            <a:prstGeom prst="rect">
              <a:avLst/>
            </a:prstGeom>
            <a:grpFill/>
          </p:spPr>
        </p:pic>
        <p:pic>
          <p:nvPicPr>
            <p:cNvPr id="63" name="Afbeelding 62">
              <a:extLst>
                <a:ext uri="{FF2B5EF4-FFF2-40B4-BE49-F238E27FC236}">
                  <a16:creationId xmlns:a16="http://schemas.microsoft.com/office/drawing/2014/main" id="{B667B5C0-E4CA-4962-955D-5F05E0E7DA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28" t="39456" r="13101" b="41282"/>
            <a:stretch/>
          </p:blipFill>
          <p:spPr>
            <a:xfrm flipV="1">
              <a:off x="2229624" y="2872922"/>
              <a:ext cx="746620" cy="287317"/>
            </a:xfrm>
            <a:prstGeom prst="rect">
              <a:avLst/>
            </a:prstGeom>
            <a:grpFill/>
          </p:spPr>
        </p:pic>
        <p:pic>
          <p:nvPicPr>
            <p:cNvPr id="68" name="Afbeelding 67">
              <a:extLst>
                <a:ext uri="{FF2B5EF4-FFF2-40B4-BE49-F238E27FC236}">
                  <a16:creationId xmlns:a16="http://schemas.microsoft.com/office/drawing/2014/main" id="{F66791D9-243D-43FC-8A22-A639B89FEB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623"/>
            <a:stretch/>
          </p:blipFill>
          <p:spPr>
            <a:xfrm>
              <a:off x="1916018" y="2200228"/>
              <a:ext cx="1373831" cy="654342"/>
            </a:xfrm>
            <a:prstGeom prst="rect">
              <a:avLst/>
            </a:prstGeom>
            <a:grpFill/>
          </p:spPr>
        </p:pic>
        <p:grpSp>
          <p:nvGrpSpPr>
            <p:cNvPr id="6" name="Groep 5">
              <a:extLst>
                <a:ext uri="{FF2B5EF4-FFF2-40B4-BE49-F238E27FC236}">
                  <a16:creationId xmlns:a16="http://schemas.microsoft.com/office/drawing/2014/main" id="{943B763C-66C1-4F1F-A3BC-6D76B10D3C77}"/>
                </a:ext>
              </a:extLst>
            </p:cNvPr>
            <p:cNvGrpSpPr/>
            <p:nvPr/>
          </p:nvGrpSpPr>
          <p:grpSpPr>
            <a:xfrm>
              <a:off x="-619814" y="2881247"/>
              <a:ext cx="10190497" cy="4100578"/>
              <a:chOff x="-619814" y="2881247"/>
              <a:chExt cx="10190497" cy="4100578"/>
            </a:xfrm>
            <a:grpFill/>
          </p:grpSpPr>
          <p:grpSp>
            <p:nvGrpSpPr>
              <p:cNvPr id="2" name="Groep 1">
                <a:extLst>
                  <a:ext uri="{FF2B5EF4-FFF2-40B4-BE49-F238E27FC236}">
                    <a16:creationId xmlns:a16="http://schemas.microsoft.com/office/drawing/2014/main" id="{98933BED-A603-4E74-B779-FB0690F0120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122349" y="3732049"/>
                <a:ext cx="4149895" cy="2114779"/>
                <a:chOff x="1676069" y="3787345"/>
                <a:chExt cx="3993428" cy="1977078"/>
              </a:xfrm>
              <a:grpFill/>
            </p:grpSpPr>
            <p:grpSp>
              <p:nvGrpSpPr>
                <p:cNvPr id="23" name="Groep 22">
                  <a:extLst>
                    <a:ext uri="{FF2B5EF4-FFF2-40B4-BE49-F238E27FC236}">
                      <a16:creationId xmlns:a16="http://schemas.microsoft.com/office/drawing/2014/main" id="{1010BF37-F9ED-48E8-B8A5-81C11DC5FA5B}"/>
                    </a:ext>
                  </a:extLst>
                </p:cNvPr>
                <p:cNvGrpSpPr/>
                <p:nvPr/>
              </p:nvGrpSpPr>
              <p:grpSpPr>
                <a:xfrm>
                  <a:off x="2453583" y="4614086"/>
                  <a:ext cx="3215914" cy="1150337"/>
                  <a:chOff x="790160" y="1366359"/>
                  <a:chExt cx="3215914" cy="1150337"/>
                </a:xfrm>
                <a:grpFill/>
              </p:grpSpPr>
              <p:grpSp>
                <p:nvGrpSpPr>
                  <p:cNvPr id="24" name="Groep 23">
                    <a:extLst>
                      <a:ext uri="{FF2B5EF4-FFF2-40B4-BE49-F238E27FC236}">
                        <a16:creationId xmlns:a16="http://schemas.microsoft.com/office/drawing/2014/main" id="{59263B0B-9073-4604-BC72-A89AE531CAC0}"/>
                      </a:ext>
                    </a:extLst>
                  </p:cNvPr>
                  <p:cNvGrpSpPr/>
                  <p:nvPr/>
                </p:nvGrpSpPr>
                <p:grpSpPr>
                  <a:xfrm>
                    <a:off x="790160" y="1388805"/>
                    <a:ext cx="2930360" cy="1127891"/>
                    <a:chOff x="764993" y="3024659"/>
                    <a:chExt cx="2930360" cy="1127891"/>
                  </a:xfrm>
                  <a:grpFill/>
                </p:grpSpPr>
                <p:sp>
                  <p:nvSpPr>
                    <p:cNvPr id="28" name="Rechthoek 27">
                      <a:extLst>
                        <a:ext uri="{FF2B5EF4-FFF2-40B4-BE49-F238E27FC236}">
                          <a16:creationId xmlns:a16="http://schemas.microsoft.com/office/drawing/2014/main" id="{7913F7B5-32F5-440F-B414-87E52728B6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pic>
                  <p:nvPicPr>
                    <p:cNvPr id="29" name="Afbeelding 28">
                      <a:extLst>
                        <a:ext uri="{FF2B5EF4-FFF2-40B4-BE49-F238E27FC236}">
                          <a16:creationId xmlns:a16="http://schemas.microsoft.com/office/drawing/2014/main" id="{EA22C0B1-E506-4C6A-B8ED-94B97B15835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2914" t="25198"/>
                    <a:stretch/>
                  </p:blipFill>
                  <p:spPr>
                    <a:xfrm flipV="1">
                      <a:off x="1048624" y="3036814"/>
                      <a:ext cx="2206304" cy="1115736"/>
                    </a:xfrm>
                    <a:prstGeom prst="rect">
                      <a:avLst/>
                    </a:prstGeom>
                    <a:grpFill/>
                  </p:spPr>
                </p:pic>
                <p:sp>
                  <p:nvSpPr>
                    <p:cNvPr id="30" name="Rechthoek 29">
                      <a:extLst>
                        <a:ext uri="{FF2B5EF4-FFF2-40B4-BE49-F238E27FC236}">
                          <a16:creationId xmlns:a16="http://schemas.microsoft.com/office/drawing/2014/main" id="{AFDADE62-3BB0-4745-8A09-EA814FD97F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217" y="3056533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31" name="Rechthoek 30">
                      <a:extLst>
                        <a:ext uri="{FF2B5EF4-FFF2-40B4-BE49-F238E27FC236}">
                          <a16:creationId xmlns:a16="http://schemas.microsoft.com/office/drawing/2014/main" id="{57017695-67DB-4D49-987A-637998F346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53382" y="3024659"/>
                      <a:ext cx="712395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33" name="Rechthoek 32">
                      <a:extLst>
                        <a:ext uri="{FF2B5EF4-FFF2-40B4-BE49-F238E27FC236}">
                          <a16:creationId xmlns:a16="http://schemas.microsoft.com/office/drawing/2014/main" id="{B0802C5F-1D5D-41D3-B776-2D0FD2FF3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15174" y="3621954"/>
                      <a:ext cx="780179" cy="322145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pic>
                  <p:nvPicPr>
                    <p:cNvPr id="34" name="Afbeelding 33">
                      <a:extLst>
                        <a:ext uri="{FF2B5EF4-FFF2-40B4-BE49-F238E27FC236}">
                          <a16:creationId xmlns:a16="http://schemas.microsoft.com/office/drawing/2014/main" id="{2E19B11A-35E8-4700-82FC-6FCC64A742A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1799" t="79811" r="66824" b="2201"/>
                    <a:stretch/>
                  </p:blipFill>
                  <p:spPr>
                    <a:xfrm flipV="1">
                      <a:off x="2915174" y="3655645"/>
                      <a:ext cx="288220" cy="268311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35" name="Afbeelding 34">
                      <a:extLst>
                        <a:ext uri="{FF2B5EF4-FFF2-40B4-BE49-F238E27FC236}">
                          <a16:creationId xmlns:a16="http://schemas.microsoft.com/office/drawing/2014/main" id="{2E34FA7F-D829-48BE-B585-8EF1D2C8CCA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1799" t="78460" r="66810" b="1292"/>
                    <a:stretch/>
                  </p:blipFill>
                  <p:spPr>
                    <a:xfrm rot="10800000" flipV="1">
                      <a:off x="764993" y="3621954"/>
                      <a:ext cx="283630" cy="302005"/>
                    </a:xfrm>
                    <a:prstGeom prst="rect">
                      <a:avLst/>
                    </a:prstGeom>
                    <a:grpFill/>
                  </p:spPr>
                </p:pic>
              </p:grpSp>
              <p:grpSp>
                <p:nvGrpSpPr>
                  <p:cNvPr id="25" name="Groep 24">
                    <a:extLst>
                      <a:ext uri="{FF2B5EF4-FFF2-40B4-BE49-F238E27FC236}">
                        <a16:creationId xmlns:a16="http://schemas.microsoft.com/office/drawing/2014/main" id="{57FBF10C-1385-4B8A-82D1-4966C78EFEEA}"/>
                      </a:ext>
                    </a:extLst>
                  </p:cNvPr>
                  <p:cNvGrpSpPr/>
                  <p:nvPr/>
                </p:nvGrpSpPr>
                <p:grpSpPr>
                  <a:xfrm>
                    <a:off x="3259454" y="1366359"/>
                    <a:ext cx="746620" cy="931338"/>
                    <a:chOff x="3283036" y="2973664"/>
                    <a:chExt cx="746620" cy="931338"/>
                  </a:xfrm>
                  <a:grpFill/>
                </p:grpSpPr>
                <p:pic>
                  <p:nvPicPr>
                    <p:cNvPr id="26" name="Afbeelding 25">
                      <a:extLst>
                        <a:ext uri="{FF2B5EF4-FFF2-40B4-BE49-F238E27FC236}">
                          <a16:creationId xmlns:a16="http://schemas.microsoft.com/office/drawing/2014/main" id="{AE2A8A0B-7432-442E-9FB7-8F261CC3D6F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57428" t="39456" r="13101" b="41282"/>
                    <a:stretch/>
                  </p:blipFill>
                  <p:spPr>
                    <a:xfrm flipV="1">
                      <a:off x="3283036" y="3617685"/>
                      <a:ext cx="746620" cy="287317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7" name="Afbeelding 26">
                      <a:extLst>
                        <a:ext uri="{FF2B5EF4-FFF2-40B4-BE49-F238E27FC236}">
                          <a16:creationId xmlns:a16="http://schemas.microsoft.com/office/drawing/2014/main" id="{56534817-2437-49BA-AB30-3C29C4786EE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49623"/>
                    <a:stretch/>
                  </p:blipFill>
                  <p:spPr>
                    <a:xfrm>
                      <a:off x="3439540" y="2973664"/>
                      <a:ext cx="404812" cy="654342"/>
                    </a:xfrm>
                    <a:prstGeom prst="rect">
                      <a:avLst/>
                    </a:prstGeom>
                    <a:grpFill/>
                  </p:spPr>
                </p:pic>
              </p:grpSp>
            </p:grpSp>
            <p:pic>
              <p:nvPicPr>
                <p:cNvPr id="36" name="Afbeelding 35">
                  <a:extLst>
                    <a:ext uri="{FF2B5EF4-FFF2-40B4-BE49-F238E27FC236}">
                      <a16:creationId xmlns:a16="http://schemas.microsoft.com/office/drawing/2014/main" id="{1DE68B21-1458-4925-BA1B-45A3792824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1676069" y="5251240"/>
                  <a:ext cx="746620" cy="287317"/>
                </a:xfrm>
                <a:prstGeom prst="rect">
                  <a:avLst/>
                </a:prstGeom>
                <a:grpFill/>
              </p:spPr>
            </p:pic>
            <p:pic>
              <p:nvPicPr>
                <p:cNvPr id="37" name="Afbeelding 36">
                  <a:extLst>
                    <a:ext uri="{FF2B5EF4-FFF2-40B4-BE49-F238E27FC236}">
                      <a16:creationId xmlns:a16="http://schemas.microsoft.com/office/drawing/2014/main" id="{3ED4A8D6-9373-439E-8816-C8E9432FC4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947" r="35587" b="49623"/>
                <a:stretch/>
              </p:blipFill>
              <p:spPr>
                <a:xfrm>
                  <a:off x="1841650" y="4603765"/>
                  <a:ext cx="404812" cy="654342"/>
                </a:xfrm>
                <a:prstGeom prst="rect">
                  <a:avLst/>
                </a:prstGeom>
                <a:grpFill/>
              </p:spPr>
            </p:pic>
            <p:pic>
              <p:nvPicPr>
                <p:cNvPr id="32" name="Afbeelding 31">
                  <a:extLst>
                    <a:ext uri="{FF2B5EF4-FFF2-40B4-BE49-F238E27FC236}">
                      <a16:creationId xmlns:a16="http://schemas.microsoft.com/office/drawing/2014/main" id="{F0C6DA4A-3DCC-424A-B5D8-E58479E72E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7599" t="20157" r="23223" b="20774"/>
                <a:stretch/>
              </p:blipFill>
              <p:spPr>
                <a:xfrm flipV="1">
                  <a:off x="3573965" y="3787345"/>
                  <a:ext cx="232529" cy="881061"/>
                </a:xfrm>
                <a:prstGeom prst="rect">
                  <a:avLst/>
                </a:prstGeom>
                <a:grpFill/>
              </p:spPr>
            </p:pic>
            <p:pic>
              <p:nvPicPr>
                <p:cNvPr id="38" name="Afbeelding 37">
                  <a:extLst>
                    <a:ext uri="{FF2B5EF4-FFF2-40B4-BE49-F238E27FC236}">
                      <a16:creationId xmlns:a16="http://schemas.microsoft.com/office/drawing/2014/main" id="{A98488A6-EBA4-4C16-8DD4-26CE27B3D1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947" t="29946" r="35587" b="49623"/>
                <a:stretch/>
              </p:blipFill>
              <p:spPr>
                <a:xfrm rot="5400000">
                  <a:off x="3736771" y="4085334"/>
                  <a:ext cx="404812" cy="265367"/>
                </a:xfrm>
                <a:prstGeom prst="rect">
                  <a:avLst/>
                </a:prstGeom>
                <a:grpFill/>
              </p:spPr>
            </p:pic>
            <p:pic>
              <p:nvPicPr>
                <p:cNvPr id="39" name="Afbeelding 38">
                  <a:extLst>
                    <a:ext uri="{FF2B5EF4-FFF2-40B4-BE49-F238E27FC236}">
                      <a16:creationId xmlns:a16="http://schemas.microsoft.com/office/drawing/2014/main" id="{7A8E7DA1-B344-4B65-8C4D-6D4DBF043C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947" r="35587" b="72182"/>
                <a:stretch/>
              </p:blipFill>
              <p:spPr>
                <a:xfrm>
                  <a:off x="4032302" y="3992568"/>
                  <a:ext cx="404812" cy="361325"/>
                </a:xfrm>
                <a:prstGeom prst="rect">
                  <a:avLst/>
                </a:prstGeom>
                <a:grpFill/>
              </p:spPr>
            </p:pic>
          </p:grpSp>
          <p:pic>
            <p:nvPicPr>
              <p:cNvPr id="44" name="Afbeelding 43">
                <a:extLst>
                  <a:ext uri="{FF2B5EF4-FFF2-40B4-BE49-F238E27FC236}">
                    <a16:creationId xmlns:a16="http://schemas.microsoft.com/office/drawing/2014/main" id="{B32FD14C-97D2-4A00-8C24-E90BC6F255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9" t="79811" r="66824" b="2201"/>
              <a:stretch/>
            </p:blipFill>
            <p:spPr>
              <a:xfrm flipV="1">
                <a:off x="6276285" y="5308066"/>
                <a:ext cx="299513" cy="286999"/>
              </a:xfrm>
              <a:prstGeom prst="rect">
                <a:avLst/>
              </a:prstGeom>
              <a:grpFill/>
            </p:spPr>
          </p:pic>
          <p:grpSp>
            <p:nvGrpSpPr>
              <p:cNvPr id="46" name="Groep 45">
                <a:extLst>
                  <a:ext uri="{FF2B5EF4-FFF2-40B4-BE49-F238E27FC236}">
                    <a16:creationId xmlns:a16="http://schemas.microsoft.com/office/drawing/2014/main" id="{D7A6ED37-2A79-481A-98DF-F59975E6BF9B}"/>
                  </a:ext>
                </a:extLst>
              </p:cNvPr>
              <p:cNvGrpSpPr/>
              <p:nvPr/>
            </p:nvGrpSpPr>
            <p:grpSpPr>
              <a:xfrm flipV="1">
                <a:off x="-619814" y="5085142"/>
                <a:ext cx="2725293" cy="1127948"/>
                <a:chOff x="487957" y="3024659"/>
                <a:chExt cx="2725293" cy="1127891"/>
              </a:xfrm>
              <a:grpFill/>
            </p:grpSpPr>
            <p:sp>
              <p:nvSpPr>
                <p:cNvPr id="50" name="Rechthoek 49">
                  <a:extLst>
                    <a:ext uri="{FF2B5EF4-FFF2-40B4-BE49-F238E27FC236}">
                      <a16:creationId xmlns:a16="http://schemas.microsoft.com/office/drawing/2014/main" id="{7BBBAB71-E03E-4CD7-870F-8953139FEAA3}"/>
                    </a:ext>
                  </a:extLst>
                </p:cNvPr>
                <p:cNvSpPr/>
                <p:nvPr/>
              </p:nvSpPr>
              <p:spPr>
                <a:xfrm>
                  <a:off x="1191234" y="3036814"/>
                  <a:ext cx="587230" cy="322145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pic>
              <p:nvPicPr>
                <p:cNvPr id="51" name="Afbeelding 50">
                  <a:extLst>
                    <a:ext uri="{FF2B5EF4-FFF2-40B4-BE49-F238E27FC236}">
                      <a16:creationId xmlns:a16="http://schemas.microsoft.com/office/drawing/2014/main" id="{68DB4164-1804-4159-B902-0B3F67EFA5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15" t="25198" r="13874"/>
                <a:stretch/>
              </p:blipFill>
              <p:spPr>
                <a:xfrm flipV="1">
                  <a:off x="1048624" y="3036814"/>
                  <a:ext cx="1854789" cy="1115736"/>
                </a:xfrm>
                <a:prstGeom prst="rect">
                  <a:avLst/>
                </a:prstGeom>
                <a:grpFill/>
              </p:spPr>
            </p:pic>
            <p:sp>
              <p:nvSpPr>
                <p:cNvPr id="52" name="Rechthoek 51">
                  <a:extLst>
                    <a:ext uri="{FF2B5EF4-FFF2-40B4-BE49-F238E27FC236}">
                      <a16:creationId xmlns:a16="http://schemas.microsoft.com/office/drawing/2014/main" id="{58E3C1B9-185C-4791-A467-5CDB10062B97}"/>
                    </a:ext>
                  </a:extLst>
                </p:cNvPr>
                <p:cNvSpPr/>
                <p:nvPr/>
              </p:nvSpPr>
              <p:spPr>
                <a:xfrm>
                  <a:off x="2118217" y="3056533"/>
                  <a:ext cx="780179" cy="35695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53" name="Rechthoek 52">
                  <a:extLst>
                    <a:ext uri="{FF2B5EF4-FFF2-40B4-BE49-F238E27FC236}">
                      <a16:creationId xmlns:a16="http://schemas.microsoft.com/office/drawing/2014/main" id="{4D994ABA-6A55-4A0B-98F1-41FAD3C74428}"/>
                    </a:ext>
                  </a:extLst>
                </p:cNvPr>
                <p:cNvSpPr/>
                <p:nvPr/>
              </p:nvSpPr>
              <p:spPr>
                <a:xfrm>
                  <a:off x="1191234" y="3024659"/>
                  <a:ext cx="674543" cy="36897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pic>
              <p:nvPicPr>
                <p:cNvPr id="56" name="Afbeelding 55">
                  <a:extLst>
                    <a:ext uri="{FF2B5EF4-FFF2-40B4-BE49-F238E27FC236}">
                      <a16:creationId xmlns:a16="http://schemas.microsoft.com/office/drawing/2014/main" id="{2F404DF5-D403-4C41-943E-0AEFD7BE53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8460" r="66435" b="789"/>
                <a:stretch/>
              </p:blipFill>
              <p:spPr>
                <a:xfrm flipV="1">
                  <a:off x="2915175" y="3634568"/>
                  <a:ext cx="298075" cy="309529"/>
                </a:xfrm>
                <a:prstGeom prst="rect">
                  <a:avLst/>
                </a:prstGeom>
                <a:grpFill/>
              </p:spPr>
            </p:pic>
            <p:pic>
              <p:nvPicPr>
                <p:cNvPr id="57" name="Afbeelding 56">
                  <a:extLst>
                    <a:ext uri="{FF2B5EF4-FFF2-40B4-BE49-F238E27FC236}">
                      <a16:creationId xmlns:a16="http://schemas.microsoft.com/office/drawing/2014/main" id="{31C7FFE6-D0DC-46EB-ADD5-788595F9BE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8460" r="55684" b="1293"/>
                <a:stretch/>
              </p:blipFill>
              <p:spPr>
                <a:xfrm rot="10800000" flipV="1">
                  <a:off x="487957" y="3621957"/>
                  <a:ext cx="560667" cy="302002"/>
                </a:xfrm>
                <a:prstGeom prst="rect">
                  <a:avLst/>
                </a:prstGeom>
                <a:grpFill/>
              </p:spPr>
            </p:pic>
          </p:grpSp>
          <p:pic>
            <p:nvPicPr>
              <p:cNvPr id="72" name="Afbeelding 71">
                <a:extLst>
                  <a:ext uri="{FF2B5EF4-FFF2-40B4-BE49-F238E27FC236}">
                    <a16:creationId xmlns:a16="http://schemas.microsoft.com/office/drawing/2014/main" id="{A91B8202-6ABF-4EFC-A500-67223D7B6D3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915" t="25198" r="13012"/>
              <a:stretch/>
            </p:blipFill>
            <p:spPr>
              <a:xfrm>
                <a:off x="6603860" y="5114720"/>
                <a:ext cx="1876628" cy="1107720"/>
              </a:xfrm>
              <a:prstGeom prst="rect">
                <a:avLst/>
              </a:prstGeom>
              <a:grpFill/>
            </p:spPr>
          </p:pic>
          <p:pic>
            <p:nvPicPr>
              <p:cNvPr id="73" name="Afbeelding 72">
                <a:extLst>
                  <a:ext uri="{FF2B5EF4-FFF2-40B4-BE49-F238E27FC236}">
                    <a16:creationId xmlns:a16="http://schemas.microsoft.com/office/drawing/2014/main" id="{1979C5F5-C7B8-41C4-84C7-DE22153A75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9" t="78460" r="67524" b="-805"/>
              <a:stretch/>
            </p:blipFill>
            <p:spPr>
              <a:xfrm flipV="1">
                <a:off x="8492449" y="5279276"/>
                <a:ext cx="270516" cy="333299"/>
              </a:xfrm>
              <a:prstGeom prst="rect">
                <a:avLst/>
              </a:prstGeom>
              <a:grpFill/>
            </p:spPr>
          </p:pic>
          <p:sp>
            <p:nvSpPr>
              <p:cNvPr id="74" name="Rechthoek 73">
                <a:extLst>
                  <a:ext uri="{FF2B5EF4-FFF2-40B4-BE49-F238E27FC236}">
                    <a16:creationId xmlns:a16="http://schemas.microsoft.com/office/drawing/2014/main" id="{D29929EC-1DEE-429B-9D2F-518C87EE71BC}"/>
                  </a:ext>
                </a:extLst>
              </p:cNvPr>
              <p:cNvSpPr/>
              <p:nvPr/>
            </p:nvSpPr>
            <p:spPr>
              <a:xfrm>
                <a:off x="7675298" y="5850837"/>
                <a:ext cx="1036139" cy="3818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5" name="Rechthoek 74">
                <a:extLst>
                  <a:ext uri="{FF2B5EF4-FFF2-40B4-BE49-F238E27FC236}">
                    <a16:creationId xmlns:a16="http://schemas.microsoft.com/office/drawing/2014/main" id="{A253DBC5-DA21-4CD2-AA01-7FA9CE61301F}"/>
                  </a:ext>
                </a:extLst>
              </p:cNvPr>
              <p:cNvSpPr/>
              <p:nvPr/>
            </p:nvSpPr>
            <p:spPr>
              <a:xfrm>
                <a:off x="6575798" y="5885585"/>
                <a:ext cx="810747" cy="3818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59" name="Afbeelding 58">
                <a:extLst>
                  <a:ext uri="{FF2B5EF4-FFF2-40B4-BE49-F238E27FC236}">
                    <a16:creationId xmlns:a16="http://schemas.microsoft.com/office/drawing/2014/main" id="{8821F64C-4685-4209-8F39-D58CEA4E204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738" t="25198" r="23406" b="22545"/>
              <a:stretch/>
            </p:blipFill>
            <p:spPr>
              <a:xfrm>
                <a:off x="7413616" y="6207964"/>
                <a:ext cx="249721" cy="773861"/>
              </a:xfrm>
              <a:prstGeom prst="rect">
                <a:avLst/>
              </a:prstGeom>
              <a:grpFill/>
            </p:spPr>
          </p:pic>
          <p:pic>
            <p:nvPicPr>
              <p:cNvPr id="61" name="Afbeelding 60">
                <a:extLst>
                  <a:ext uri="{FF2B5EF4-FFF2-40B4-BE49-F238E27FC236}">
                    <a16:creationId xmlns:a16="http://schemas.microsoft.com/office/drawing/2014/main" id="{7C7BFAEE-37D3-402A-BEFF-FBDC333B39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738" t="25198" r="23406" b="22545"/>
              <a:stretch/>
            </p:blipFill>
            <p:spPr>
              <a:xfrm>
                <a:off x="743386" y="6198184"/>
                <a:ext cx="249721" cy="773861"/>
              </a:xfrm>
              <a:prstGeom prst="rect">
                <a:avLst/>
              </a:prstGeom>
              <a:grpFill/>
            </p:spPr>
          </p:pic>
          <p:grpSp>
            <p:nvGrpSpPr>
              <p:cNvPr id="3" name="Groep 2">
                <a:extLst>
                  <a:ext uri="{FF2B5EF4-FFF2-40B4-BE49-F238E27FC236}">
                    <a16:creationId xmlns:a16="http://schemas.microsoft.com/office/drawing/2014/main" id="{8BB29967-193D-4748-803A-64F8326FBAA9}"/>
                  </a:ext>
                </a:extLst>
              </p:cNvPr>
              <p:cNvGrpSpPr/>
              <p:nvPr/>
            </p:nvGrpSpPr>
            <p:grpSpPr>
              <a:xfrm>
                <a:off x="7675298" y="6358750"/>
                <a:ext cx="645868" cy="452728"/>
                <a:chOff x="918455" y="925459"/>
                <a:chExt cx="645868" cy="452728"/>
              </a:xfrm>
              <a:grpFill/>
            </p:grpSpPr>
            <p:pic>
              <p:nvPicPr>
                <p:cNvPr id="82" name="Afbeelding 81">
                  <a:extLst>
                    <a:ext uri="{FF2B5EF4-FFF2-40B4-BE49-F238E27FC236}">
                      <a16:creationId xmlns:a16="http://schemas.microsoft.com/office/drawing/2014/main" id="{D78ECD17-8177-43FD-A0C1-3C57B4F187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947" t="29946" r="35587" b="49623"/>
                <a:stretch/>
              </p:blipFill>
              <p:spPr>
                <a:xfrm rot="5400000">
                  <a:off x="839833" y="1023802"/>
                  <a:ext cx="433007" cy="275764"/>
                </a:xfrm>
                <a:prstGeom prst="rect">
                  <a:avLst/>
                </a:prstGeom>
                <a:grpFill/>
              </p:spPr>
            </p:pic>
            <p:pic>
              <p:nvPicPr>
                <p:cNvPr id="85" name="Afbeelding 84">
                  <a:extLst>
                    <a:ext uri="{FF2B5EF4-FFF2-40B4-BE49-F238E27FC236}">
                      <a16:creationId xmlns:a16="http://schemas.microsoft.com/office/drawing/2014/main" id="{4DFA7F62-B9A7-45EB-B04D-713F7A81CF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947" r="35587" b="72182"/>
                <a:stretch/>
              </p:blipFill>
              <p:spPr>
                <a:xfrm>
                  <a:off x="1143650" y="925459"/>
                  <a:ext cx="420673" cy="386491"/>
                </a:xfrm>
                <a:prstGeom prst="rect">
                  <a:avLst/>
                </a:prstGeom>
                <a:grpFill/>
              </p:spPr>
            </p:pic>
          </p:grpSp>
          <p:grpSp>
            <p:nvGrpSpPr>
              <p:cNvPr id="87" name="Groep 86">
                <a:extLst>
                  <a:ext uri="{FF2B5EF4-FFF2-40B4-BE49-F238E27FC236}">
                    <a16:creationId xmlns:a16="http://schemas.microsoft.com/office/drawing/2014/main" id="{CA45BED7-3D6C-4B27-87D5-5A92454BDDC6}"/>
                  </a:ext>
                </a:extLst>
              </p:cNvPr>
              <p:cNvGrpSpPr/>
              <p:nvPr/>
            </p:nvGrpSpPr>
            <p:grpSpPr>
              <a:xfrm>
                <a:off x="1010446" y="6358750"/>
                <a:ext cx="645868" cy="452728"/>
                <a:chOff x="918455" y="925459"/>
                <a:chExt cx="645868" cy="452728"/>
              </a:xfrm>
              <a:grpFill/>
            </p:grpSpPr>
            <p:pic>
              <p:nvPicPr>
                <p:cNvPr id="88" name="Afbeelding 87">
                  <a:extLst>
                    <a:ext uri="{FF2B5EF4-FFF2-40B4-BE49-F238E27FC236}">
                      <a16:creationId xmlns:a16="http://schemas.microsoft.com/office/drawing/2014/main" id="{29919026-B3A7-4D28-8B30-4DAE5D71F0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947" t="29946" r="35587" b="49623"/>
                <a:stretch/>
              </p:blipFill>
              <p:spPr>
                <a:xfrm rot="5400000">
                  <a:off x="839833" y="1023802"/>
                  <a:ext cx="433007" cy="275764"/>
                </a:xfrm>
                <a:prstGeom prst="rect">
                  <a:avLst/>
                </a:prstGeom>
                <a:grpFill/>
              </p:spPr>
            </p:pic>
            <p:pic>
              <p:nvPicPr>
                <p:cNvPr id="89" name="Afbeelding 88">
                  <a:extLst>
                    <a:ext uri="{FF2B5EF4-FFF2-40B4-BE49-F238E27FC236}">
                      <a16:creationId xmlns:a16="http://schemas.microsoft.com/office/drawing/2014/main" id="{CD8A96DE-C48C-4526-B83B-F1556A392B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947" r="35587" b="72182"/>
                <a:stretch/>
              </p:blipFill>
              <p:spPr>
                <a:xfrm>
                  <a:off x="1143650" y="925459"/>
                  <a:ext cx="420673" cy="386491"/>
                </a:xfrm>
                <a:prstGeom prst="rect">
                  <a:avLst/>
                </a:prstGeom>
                <a:grpFill/>
              </p:spPr>
            </p:pic>
          </p:grpSp>
          <p:pic>
            <p:nvPicPr>
              <p:cNvPr id="90" name="Afbeelding 89">
                <a:extLst>
                  <a:ext uri="{FF2B5EF4-FFF2-40B4-BE49-F238E27FC236}">
                    <a16:creationId xmlns:a16="http://schemas.microsoft.com/office/drawing/2014/main" id="{815B4DEC-7565-4927-AE40-72235455C18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428" t="39456" r="13101" b="41282"/>
              <a:stretch/>
            </p:blipFill>
            <p:spPr>
              <a:xfrm flipV="1">
                <a:off x="8824063" y="5336541"/>
                <a:ext cx="746620" cy="287317"/>
              </a:xfrm>
              <a:prstGeom prst="rect">
                <a:avLst/>
              </a:prstGeom>
              <a:grpFill/>
            </p:spPr>
          </p:pic>
          <p:pic>
            <p:nvPicPr>
              <p:cNvPr id="155" name="Afbeelding 154">
                <a:extLst>
                  <a:ext uri="{FF2B5EF4-FFF2-40B4-BE49-F238E27FC236}">
                    <a16:creationId xmlns:a16="http://schemas.microsoft.com/office/drawing/2014/main" id="{A6794F0F-AF5A-4DB4-8911-D438AAFEB9B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428" t="39456" r="13101" b="41282"/>
              <a:stretch/>
            </p:blipFill>
            <p:spPr>
              <a:xfrm flipV="1">
                <a:off x="8792297" y="2881247"/>
                <a:ext cx="746620" cy="287317"/>
              </a:xfrm>
              <a:prstGeom prst="rect">
                <a:avLst/>
              </a:prstGeom>
              <a:grpFill/>
            </p:spPr>
          </p:pic>
        </p:grpSp>
        <p:grpSp>
          <p:nvGrpSpPr>
            <p:cNvPr id="91" name="Groep 90">
              <a:extLst>
                <a:ext uri="{FF2B5EF4-FFF2-40B4-BE49-F238E27FC236}">
                  <a16:creationId xmlns:a16="http://schemas.microsoft.com/office/drawing/2014/main" id="{21E749D7-D246-4FFB-A5EF-E8FE397B4039}"/>
                </a:ext>
              </a:extLst>
            </p:cNvPr>
            <p:cNvGrpSpPr/>
            <p:nvPr/>
          </p:nvGrpSpPr>
          <p:grpSpPr>
            <a:xfrm>
              <a:off x="41112" y="2212347"/>
              <a:ext cx="2434551" cy="1755265"/>
              <a:chOff x="1260802" y="2188834"/>
              <a:chExt cx="2434551" cy="1755265"/>
            </a:xfrm>
            <a:grpFill/>
          </p:grpSpPr>
          <p:pic>
            <p:nvPicPr>
              <p:cNvPr id="93" name="Afbeelding 92">
                <a:extLst>
                  <a:ext uri="{FF2B5EF4-FFF2-40B4-BE49-F238E27FC236}">
                    <a16:creationId xmlns:a16="http://schemas.microsoft.com/office/drawing/2014/main" id="{8E2DD6D6-0555-4C4B-BDF0-9DBC346DD4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915" t="25198" r="11754"/>
              <a:stretch/>
            </p:blipFill>
            <p:spPr>
              <a:xfrm flipV="1">
                <a:off x="1279321" y="2215952"/>
                <a:ext cx="1908499" cy="1115736"/>
              </a:xfrm>
              <a:prstGeom prst="rect">
                <a:avLst/>
              </a:prstGeom>
              <a:grpFill/>
            </p:spPr>
          </p:pic>
          <p:sp>
            <p:nvSpPr>
              <p:cNvPr id="94" name="Rechthoek 93">
                <a:extLst>
                  <a:ext uri="{FF2B5EF4-FFF2-40B4-BE49-F238E27FC236}">
                    <a16:creationId xmlns:a16="http://schemas.microsoft.com/office/drawing/2014/main" id="{DA341040-6584-4CDA-AD9C-2F6326771C6B}"/>
                  </a:ext>
                </a:extLst>
              </p:cNvPr>
              <p:cNvSpPr/>
              <p:nvPr/>
            </p:nvSpPr>
            <p:spPr>
              <a:xfrm>
                <a:off x="1260802" y="2225943"/>
                <a:ext cx="780179" cy="3569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5" name="Rechthoek 94">
                <a:extLst>
                  <a:ext uri="{FF2B5EF4-FFF2-40B4-BE49-F238E27FC236}">
                    <a16:creationId xmlns:a16="http://schemas.microsoft.com/office/drawing/2014/main" id="{57195C20-543D-4010-A07A-C39668092BFA}"/>
                  </a:ext>
                </a:extLst>
              </p:cNvPr>
              <p:cNvSpPr/>
              <p:nvPr/>
            </p:nvSpPr>
            <p:spPr>
              <a:xfrm>
                <a:off x="2369215" y="2188834"/>
                <a:ext cx="798138" cy="3689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97" name="Rechthoek 96">
                <a:extLst>
                  <a:ext uri="{FF2B5EF4-FFF2-40B4-BE49-F238E27FC236}">
                    <a16:creationId xmlns:a16="http://schemas.microsoft.com/office/drawing/2014/main" id="{C30108A6-6F3F-4876-84AF-82EDFF91D89C}"/>
                  </a:ext>
                </a:extLst>
              </p:cNvPr>
              <p:cNvSpPr/>
              <p:nvPr/>
            </p:nvSpPr>
            <p:spPr>
              <a:xfrm>
                <a:off x="2915174" y="3621954"/>
                <a:ext cx="780179" cy="32214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pic>
          <p:nvPicPr>
            <p:cNvPr id="104" name="Afbeelding 103">
              <a:extLst>
                <a:ext uri="{FF2B5EF4-FFF2-40B4-BE49-F238E27FC236}">
                  <a16:creationId xmlns:a16="http://schemas.microsoft.com/office/drawing/2014/main" id="{57FB197F-8237-48A4-9F57-E9FC23B20C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9" t="78460" r="65981" b="1294"/>
            <a:stretch/>
          </p:blipFill>
          <p:spPr>
            <a:xfrm flipV="1">
              <a:off x="6266213" y="2863995"/>
              <a:ext cx="309585" cy="302000"/>
            </a:xfrm>
            <a:prstGeom prst="rect">
              <a:avLst/>
            </a:prstGeom>
            <a:grpFill/>
          </p:spPr>
        </p:pic>
        <p:grpSp>
          <p:nvGrpSpPr>
            <p:cNvPr id="105" name="Groep 104">
              <a:extLst>
                <a:ext uri="{FF2B5EF4-FFF2-40B4-BE49-F238E27FC236}">
                  <a16:creationId xmlns:a16="http://schemas.microsoft.com/office/drawing/2014/main" id="{E31D5863-3D67-4A04-A4BA-82E1B5E3BF44}"/>
                </a:ext>
              </a:extLst>
            </p:cNvPr>
            <p:cNvGrpSpPr/>
            <p:nvPr/>
          </p:nvGrpSpPr>
          <p:grpSpPr>
            <a:xfrm>
              <a:off x="6557331" y="2247174"/>
              <a:ext cx="2434551" cy="1743723"/>
              <a:chOff x="1260802" y="2200376"/>
              <a:chExt cx="2434551" cy="1743723"/>
            </a:xfrm>
            <a:grpFill/>
          </p:grpSpPr>
          <p:pic>
            <p:nvPicPr>
              <p:cNvPr id="106" name="Afbeelding 105">
                <a:extLst>
                  <a:ext uri="{FF2B5EF4-FFF2-40B4-BE49-F238E27FC236}">
                    <a16:creationId xmlns:a16="http://schemas.microsoft.com/office/drawing/2014/main" id="{F3B38354-696E-45FD-AE5B-78272521CE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915" t="25198" r="11754"/>
              <a:stretch/>
            </p:blipFill>
            <p:spPr>
              <a:xfrm flipV="1">
                <a:off x="1279321" y="2215952"/>
                <a:ext cx="1908499" cy="1115736"/>
              </a:xfrm>
              <a:prstGeom prst="rect">
                <a:avLst/>
              </a:prstGeom>
              <a:grpFill/>
            </p:spPr>
          </p:pic>
          <p:sp>
            <p:nvSpPr>
              <p:cNvPr id="107" name="Rechthoek 106">
                <a:extLst>
                  <a:ext uri="{FF2B5EF4-FFF2-40B4-BE49-F238E27FC236}">
                    <a16:creationId xmlns:a16="http://schemas.microsoft.com/office/drawing/2014/main" id="{0A6D9DD0-234D-41CE-82C8-8D79A3F4BBC2}"/>
                  </a:ext>
                </a:extLst>
              </p:cNvPr>
              <p:cNvSpPr/>
              <p:nvPr/>
            </p:nvSpPr>
            <p:spPr>
              <a:xfrm>
                <a:off x="1260802" y="2225943"/>
                <a:ext cx="780179" cy="3569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8" name="Rechthoek 107">
                <a:extLst>
                  <a:ext uri="{FF2B5EF4-FFF2-40B4-BE49-F238E27FC236}">
                    <a16:creationId xmlns:a16="http://schemas.microsoft.com/office/drawing/2014/main" id="{1E03836F-C4A6-4FE1-B502-5643DDC29D31}"/>
                  </a:ext>
                </a:extLst>
              </p:cNvPr>
              <p:cNvSpPr/>
              <p:nvPr/>
            </p:nvSpPr>
            <p:spPr>
              <a:xfrm>
                <a:off x="2360674" y="2200376"/>
                <a:ext cx="974049" cy="3689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109" name="Rechthoek 108">
                <a:extLst>
                  <a:ext uri="{FF2B5EF4-FFF2-40B4-BE49-F238E27FC236}">
                    <a16:creationId xmlns:a16="http://schemas.microsoft.com/office/drawing/2014/main" id="{5D052E09-1B2A-41EF-90F8-5515388FD8A7}"/>
                  </a:ext>
                </a:extLst>
              </p:cNvPr>
              <p:cNvSpPr/>
              <p:nvPr/>
            </p:nvSpPr>
            <p:spPr>
              <a:xfrm>
                <a:off x="2915174" y="3621954"/>
                <a:ext cx="780179" cy="32214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pic>
          <p:nvPicPr>
            <p:cNvPr id="111" name="Afbeelding 110">
              <a:extLst>
                <a:ext uri="{FF2B5EF4-FFF2-40B4-BE49-F238E27FC236}">
                  <a16:creationId xmlns:a16="http://schemas.microsoft.com/office/drawing/2014/main" id="{760DBB55-BE70-4B2A-AA97-1D6C13B64D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9" t="78459" r="67260" b="1294"/>
            <a:stretch/>
          </p:blipFill>
          <p:spPr>
            <a:xfrm flipV="1">
              <a:off x="1947664" y="2854570"/>
              <a:ext cx="277194" cy="302019"/>
            </a:xfrm>
            <a:prstGeom prst="rect">
              <a:avLst/>
            </a:prstGeom>
            <a:grpFill/>
          </p:spPr>
        </p:pic>
        <p:pic>
          <p:nvPicPr>
            <p:cNvPr id="112" name="Afbeelding 111">
              <a:extLst>
                <a:ext uri="{FF2B5EF4-FFF2-40B4-BE49-F238E27FC236}">
                  <a16:creationId xmlns:a16="http://schemas.microsoft.com/office/drawing/2014/main" id="{FE20F4F0-3F2C-473B-B715-D7344D93B4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9" t="78460" r="66834" b="1506"/>
            <a:stretch/>
          </p:blipFill>
          <p:spPr>
            <a:xfrm flipV="1">
              <a:off x="-239883" y="2846821"/>
              <a:ext cx="288000" cy="298830"/>
            </a:xfrm>
            <a:prstGeom prst="rect">
              <a:avLst/>
            </a:prstGeom>
            <a:grpFill/>
          </p:spPr>
        </p:pic>
        <p:grpSp>
          <p:nvGrpSpPr>
            <p:cNvPr id="4" name="Groep 3">
              <a:extLst>
                <a:ext uri="{FF2B5EF4-FFF2-40B4-BE49-F238E27FC236}">
                  <a16:creationId xmlns:a16="http://schemas.microsoft.com/office/drawing/2014/main" id="{DCA5F278-2C76-4638-A004-8AD22596C1B7}"/>
                </a:ext>
              </a:extLst>
            </p:cNvPr>
            <p:cNvGrpSpPr/>
            <p:nvPr/>
          </p:nvGrpSpPr>
          <p:grpSpPr>
            <a:xfrm>
              <a:off x="871922" y="1302947"/>
              <a:ext cx="896968" cy="942426"/>
              <a:chOff x="4247007" y="3884449"/>
              <a:chExt cx="896968" cy="942426"/>
            </a:xfrm>
            <a:grpFill/>
          </p:grpSpPr>
          <p:pic>
            <p:nvPicPr>
              <p:cNvPr id="114" name="Afbeelding 113">
                <a:extLst>
                  <a:ext uri="{FF2B5EF4-FFF2-40B4-BE49-F238E27FC236}">
                    <a16:creationId xmlns:a16="http://schemas.microsoft.com/office/drawing/2014/main" id="{F16DA5E8-95D5-4ED7-9E68-DDFEEFED6A0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599" t="20157" r="23223" b="20774"/>
              <a:stretch/>
            </p:blipFill>
            <p:spPr>
              <a:xfrm flipV="1">
                <a:off x="4247007" y="3884449"/>
                <a:ext cx="241640" cy="942426"/>
              </a:xfrm>
              <a:prstGeom prst="rect">
                <a:avLst/>
              </a:prstGeom>
              <a:grpFill/>
            </p:spPr>
          </p:pic>
          <p:pic>
            <p:nvPicPr>
              <p:cNvPr id="115" name="Afbeelding 114">
                <a:extLst>
                  <a:ext uri="{FF2B5EF4-FFF2-40B4-BE49-F238E27FC236}">
                    <a16:creationId xmlns:a16="http://schemas.microsoft.com/office/drawing/2014/main" id="{57394292-F679-4CA8-826A-FB67719ECB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t="29946" r="35587" b="49623"/>
              <a:stretch/>
            </p:blipFill>
            <p:spPr>
              <a:xfrm rot="5400000">
                <a:off x="4410025" y="4207235"/>
                <a:ext cx="433007" cy="275764"/>
              </a:xfrm>
              <a:prstGeom prst="rect">
                <a:avLst/>
              </a:prstGeom>
              <a:grpFill/>
            </p:spPr>
          </p:pic>
          <p:pic>
            <p:nvPicPr>
              <p:cNvPr id="116" name="Afbeelding 115">
                <a:extLst>
                  <a:ext uri="{FF2B5EF4-FFF2-40B4-BE49-F238E27FC236}">
                    <a16:creationId xmlns:a16="http://schemas.microsoft.com/office/drawing/2014/main" id="{BF8CE2E0-CA0A-46F1-AB0A-9ED3757C77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r="35587" b="72182"/>
              <a:stretch/>
            </p:blipFill>
            <p:spPr>
              <a:xfrm>
                <a:off x="4723302" y="4103966"/>
                <a:ext cx="420673" cy="386491"/>
              </a:xfrm>
              <a:prstGeom prst="rect">
                <a:avLst/>
              </a:prstGeom>
              <a:grpFill/>
            </p:spPr>
          </p:pic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16AC0744-A9A3-4423-8A3A-E845A051528D}"/>
                </a:ext>
              </a:extLst>
            </p:cNvPr>
            <p:cNvGrpSpPr/>
            <p:nvPr/>
          </p:nvGrpSpPr>
          <p:grpSpPr>
            <a:xfrm>
              <a:off x="7384929" y="1320324"/>
              <a:ext cx="896968" cy="942426"/>
              <a:chOff x="4247007" y="3884449"/>
              <a:chExt cx="896968" cy="942426"/>
            </a:xfrm>
            <a:grpFill/>
          </p:grpSpPr>
          <p:pic>
            <p:nvPicPr>
              <p:cNvPr id="118" name="Afbeelding 117">
                <a:extLst>
                  <a:ext uri="{FF2B5EF4-FFF2-40B4-BE49-F238E27FC236}">
                    <a16:creationId xmlns:a16="http://schemas.microsoft.com/office/drawing/2014/main" id="{377B0988-CC66-4825-A43A-6D425A24B8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599" t="20157" r="23223" b="20774"/>
              <a:stretch/>
            </p:blipFill>
            <p:spPr>
              <a:xfrm flipV="1">
                <a:off x="4247007" y="3884449"/>
                <a:ext cx="241640" cy="942426"/>
              </a:xfrm>
              <a:prstGeom prst="rect">
                <a:avLst/>
              </a:prstGeom>
              <a:grpFill/>
            </p:spPr>
          </p:pic>
          <p:pic>
            <p:nvPicPr>
              <p:cNvPr id="119" name="Afbeelding 118">
                <a:extLst>
                  <a:ext uri="{FF2B5EF4-FFF2-40B4-BE49-F238E27FC236}">
                    <a16:creationId xmlns:a16="http://schemas.microsoft.com/office/drawing/2014/main" id="{388FA6EE-6ED0-4EAC-93F4-1B30513667E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t="29946" r="35587" b="49623"/>
              <a:stretch/>
            </p:blipFill>
            <p:spPr>
              <a:xfrm rot="5400000">
                <a:off x="4410025" y="4207235"/>
                <a:ext cx="433007" cy="275764"/>
              </a:xfrm>
              <a:prstGeom prst="rect">
                <a:avLst/>
              </a:prstGeom>
              <a:grpFill/>
            </p:spPr>
          </p:pic>
          <p:pic>
            <p:nvPicPr>
              <p:cNvPr id="120" name="Afbeelding 119">
                <a:extLst>
                  <a:ext uri="{FF2B5EF4-FFF2-40B4-BE49-F238E27FC236}">
                    <a16:creationId xmlns:a16="http://schemas.microsoft.com/office/drawing/2014/main" id="{FC09355E-A896-4AFD-9B24-48E2908A44D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r="35587" b="72182"/>
              <a:stretch/>
            </p:blipFill>
            <p:spPr>
              <a:xfrm>
                <a:off x="4723302" y="4103966"/>
                <a:ext cx="420673" cy="386491"/>
              </a:xfrm>
              <a:prstGeom prst="rect">
                <a:avLst/>
              </a:prstGeom>
              <a:grpFill/>
            </p:spPr>
          </p:pic>
        </p:grpSp>
        <p:grpSp>
          <p:nvGrpSpPr>
            <p:cNvPr id="92" name="Groep 91">
              <a:extLst>
                <a:ext uri="{FF2B5EF4-FFF2-40B4-BE49-F238E27FC236}">
                  <a16:creationId xmlns:a16="http://schemas.microsoft.com/office/drawing/2014/main" id="{DEC636EA-6D02-49F0-8527-338A34AA5B29}"/>
                </a:ext>
              </a:extLst>
            </p:cNvPr>
            <p:cNvGrpSpPr/>
            <p:nvPr/>
          </p:nvGrpSpPr>
          <p:grpSpPr>
            <a:xfrm>
              <a:off x="-154249" y="-287843"/>
              <a:ext cx="9663833" cy="1682522"/>
              <a:chOff x="-93150" y="4584879"/>
              <a:chExt cx="9663833" cy="1682522"/>
            </a:xfrm>
            <a:grpFill/>
          </p:grpSpPr>
          <p:grpSp>
            <p:nvGrpSpPr>
              <p:cNvPr id="96" name="Groep 95">
                <a:extLst>
                  <a:ext uri="{FF2B5EF4-FFF2-40B4-BE49-F238E27FC236}">
                    <a16:creationId xmlns:a16="http://schemas.microsoft.com/office/drawing/2014/main" id="{E47F73E3-E544-403B-A178-9C357A81552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206444" y="4584879"/>
                <a:ext cx="4074382" cy="1254166"/>
                <a:chOff x="1756993" y="4584645"/>
                <a:chExt cx="3920762" cy="1172503"/>
              </a:xfrm>
              <a:grpFill/>
            </p:grpSpPr>
            <p:grpSp>
              <p:nvGrpSpPr>
                <p:cNvPr id="135" name="Groep 134">
                  <a:extLst>
                    <a:ext uri="{FF2B5EF4-FFF2-40B4-BE49-F238E27FC236}">
                      <a16:creationId xmlns:a16="http://schemas.microsoft.com/office/drawing/2014/main" id="{FB53424C-7F77-4FAB-AD5A-00AD81E80306}"/>
                    </a:ext>
                  </a:extLst>
                </p:cNvPr>
                <p:cNvGrpSpPr/>
                <p:nvPr/>
              </p:nvGrpSpPr>
              <p:grpSpPr>
                <a:xfrm>
                  <a:off x="2532553" y="4584645"/>
                  <a:ext cx="3145202" cy="1172503"/>
                  <a:chOff x="869130" y="1336918"/>
                  <a:chExt cx="3145202" cy="1172503"/>
                </a:xfrm>
                <a:grpFill/>
              </p:grpSpPr>
              <p:grpSp>
                <p:nvGrpSpPr>
                  <p:cNvPr id="141" name="Groep 140">
                    <a:extLst>
                      <a:ext uri="{FF2B5EF4-FFF2-40B4-BE49-F238E27FC236}">
                        <a16:creationId xmlns:a16="http://schemas.microsoft.com/office/drawing/2014/main" id="{3223A4D0-4608-4B68-A4AB-5A4082616CD6}"/>
                      </a:ext>
                    </a:extLst>
                  </p:cNvPr>
                  <p:cNvGrpSpPr/>
                  <p:nvPr/>
                </p:nvGrpSpPr>
                <p:grpSpPr>
                  <a:xfrm>
                    <a:off x="869130" y="1388805"/>
                    <a:ext cx="2851390" cy="1120616"/>
                    <a:chOff x="843963" y="3024659"/>
                    <a:chExt cx="2851390" cy="1120616"/>
                  </a:xfrm>
                  <a:grpFill/>
                </p:grpSpPr>
                <p:sp>
                  <p:nvSpPr>
                    <p:cNvPr id="145" name="Rechthoek 144">
                      <a:extLst>
                        <a:ext uri="{FF2B5EF4-FFF2-40B4-BE49-F238E27FC236}">
                          <a16:creationId xmlns:a16="http://schemas.microsoft.com/office/drawing/2014/main" id="{CFDF7DEB-2F63-49D0-99CF-CD709F6BDE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pic>
                  <p:nvPicPr>
                    <p:cNvPr id="146" name="Afbeelding 145">
                      <a:extLst>
                        <a:ext uri="{FF2B5EF4-FFF2-40B4-BE49-F238E27FC236}">
                          <a16:creationId xmlns:a16="http://schemas.microsoft.com/office/drawing/2014/main" id="{E889AEB7-B392-4058-8936-EF9A9D662A4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2914" t="25198"/>
                    <a:stretch/>
                  </p:blipFill>
                  <p:spPr>
                    <a:xfrm flipV="1">
                      <a:off x="1105484" y="3029539"/>
                      <a:ext cx="2206304" cy="1115736"/>
                    </a:xfrm>
                    <a:prstGeom prst="rect">
                      <a:avLst/>
                    </a:prstGeom>
                    <a:grpFill/>
                  </p:spPr>
                </p:pic>
                <p:sp>
                  <p:nvSpPr>
                    <p:cNvPr id="147" name="Rechthoek 146">
                      <a:extLst>
                        <a:ext uri="{FF2B5EF4-FFF2-40B4-BE49-F238E27FC236}">
                          <a16:creationId xmlns:a16="http://schemas.microsoft.com/office/drawing/2014/main" id="{BFD18740-CCA3-4AFF-B879-7A4328E478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93791" y="3056549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48" name="Rechthoek 147">
                      <a:extLst>
                        <a:ext uri="{FF2B5EF4-FFF2-40B4-BE49-F238E27FC236}">
                          <a16:creationId xmlns:a16="http://schemas.microsoft.com/office/drawing/2014/main" id="{9A2BCB1D-4DEE-4158-B64F-DF7CE01AAB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53382" y="3024659"/>
                      <a:ext cx="712395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49" name="Rechthoek 148">
                      <a:extLst>
                        <a:ext uri="{FF2B5EF4-FFF2-40B4-BE49-F238E27FC236}">
                          <a16:creationId xmlns:a16="http://schemas.microsoft.com/office/drawing/2014/main" id="{D9C88B8A-DAB6-47A4-BC99-E130B302A2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15174" y="3621954"/>
                      <a:ext cx="780179" cy="322145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pic>
                  <p:nvPicPr>
                    <p:cNvPr id="150" name="Afbeelding 149">
                      <a:extLst>
                        <a:ext uri="{FF2B5EF4-FFF2-40B4-BE49-F238E27FC236}">
                          <a16:creationId xmlns:a16="http://schemas.microsoft.com/office/drawing/2014/main" id="{193AC227-6233-446A-B708-CA642C75633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1799" t="79811" r="66824" b="2201"/>
                    <a:stretch/>
                  </p:blipFill>
                  <p:spPr>
                    <a:xfrm flipV="1">
                      <a:off x="2948196" y="3656431"/>
                      <a:ext cx="288220" cy="268311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151" name="Afbeelding 150">
                      <a:extLst>
                        <a:ext uri="{FF2B5EF4-FFF2-40B4-BE49-F238E27FC236}">
                          <a16:creationId xmlns:a16="http://schemas.microsoft.com/office/drawing/2014/main" id="{84FB3039-A952-47A8-8211-23263903F9C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1799" t="78460" r="66810" b="1292"/>
                    <a:stretch/>
                  </p:blipFill>
                  <p:spPr>
                    <a:xfrm rot="10800000" flipV="1">
                      <a:off x="843963" y="3629043"/>
                      <a:ext cx="283630" cy="302005"/>
                    </a:xfrm>
                    <a:prstGeom prst="rect">
                      <a:avLst/>
                    </a:prstGeom>
                    <a:grpFill/>
                  </p:spPr>
                </p:pic>
              </p:grpSp>
              <p:grpSp>
                <p:nvGrpSpPr>
                  <p:cNvPr id="142" name="Groep 141">
                    <a:extLst>
                      <a:ext uri="{FF2B5EF4-FFF2-40B4-BE49-F238E27FC236}">
                        <a16:creationId xmlns:a16="http://schemas.microsoft.com/office/drawing/2014/main" id="{60B12DCA-84B5-47A7-8DC1-20AC36C3790E}"/>
                      </a:ext>
                    </a:extLst>
                  </p:cNvPr>
                  <p:cNvGrpSpPr/>
                  <p:nvPr/>
                </p:nvGrpSpPr>
                <p:grpSpPr>
                  <a:xfrm>
                    <a:off x="3267712" y="1336918"/>
                    <a:ext cx="746620" cy="945476"/>
                    <a:chOff x="3291294" y="2944223"/>
                    <a:chExt cx="746620" cy="945476"/>
                  </a:xfrm>
                  <a:grpFill/>
                </p:grpSpPr>
                <p:pic>
                  <p:nvPicPr>
                    <p:cNvPr id="143" name="Afbeelding 142">
                      <a:extLst>
                        <a:ext uri="{FF2B5EF4-FFF2-40B4-BE49-F238E27FC236}">
                          <a16:creationId xmlns:a16="http://schemas.microsoft.com/office/drawing/2014/main" id="{05EBF360-95B7-42C7-90A4-82103E56ABD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57428" t="39456" r="13101" b="41282"/>
                    <a:stretch/>
                  </p:blipFill>
                  <p:spPr>
                    <a:xfrm flipV="1">
                      <a:off x="3291294" y="3602382"/>
                      <a:ext cx="746620" cy="287317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144" name="Afbeelding 143">
                      <a:extLst>
                        <a:ext uri="{FF2B5EF4-FFF2-40B4-BE49-F238E27FC236}">
                          <a16:creationId xmlns:a16="http://schemas.microsoft.com/office/drawing/2014/main" id="{36159FC2-CF12-43F6-84C7-3803466DCA0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49623"/>
                    <a:stretch/>
                  </p:blipFill>
                  <p:spPr>
                    <a:xfrm>
                      <a:off x="3445124" y="2944223"/>
                      <a:ext cx="404812" cy="654342"/>
                    </a:xfrm>
                    <a:prstGeom prst="rect">
                      <a:avLst/>
                    </a:prstGeom>
                    <a:grpFill/>
                  </p:spPr>
                </p:pic>
              </p:grpSp>
            </p:grpSp>
            <p:pic>
              <p:nvPicPr>
                <p:cNvPr id="136" name="Afbeelding 135">
                  <a:extLst>
                    <a:ext uri="{FF2B5EF4-FFF2-40B4-BE49-F238E27FC236}">
                      <a16:creationId xmlns:a16="http://schemas.microsoft.com/office/drawing/2014/main" id="{689231CD-9C59-41F4-9A10-8F6E1289F3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1756993" y="5250982"/>
                  <a:ext cx="746620" cy="287317"/>
                </a:xfrm>
                <a:prstGeom prst="rect">
                  <a:avLst/>
                </a:prstGeom>
                <a:grpFill/>
              </p:spPr>
            </p:pic>
            <p:pic>
              <p:nvPicPr>
                <p:cNvPr id="137" name="Afbeelding 136">
                  <a:extLst>
                    <a:ext uri="{FF2B5EF4-FFF2-40B4-BE49-F238E27FC236}">
                      <a16:creationId xmlns:a16="http://schemas.microsoft.com/office/drawing/2014/main" id="{0BB6A185-DE64-47D2-9021-80471D86CF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947" r="35587" b="49623"/>
                <a:stretch/>
              </p:blipFill>
              <p:spPr>
                <a:xfrm>
                  <a:off x="1932373" y="4594624"/>
                  <a:ext cx="404812" cy="654342"/>
                </a:xfrm>
                <a:prstGeom prst="rect">
                  <a:avLst/>
                </a:prstGeom>
                <a:grpFill/>
              </p:spPr>
            </p:pic>
          </p:grpSp>
          <p:pic>
            <p:nvPicPr>
              <p:cNvPr id="98" name="Afbeelding 97">
                <a:extLst>
                  <a:ext uri="{FF2B5EF4-FFF2-40B4-BE49-F238E27FC236}">
                    <a16:creationId xmlns:a16="http://schemas.microsoft.com/office/drawing/2014/main" id="{09CEB1CC-18A9-4A11-9B57-A9A0AEE433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9" t="79811" r="66824" b="2201"/>
              <a:stretch/>
            </p:blipFill>
            <p:spPr>
              <a:xfrm flipV="1">
                <a:off x="6276285" y="5308066"/>
                <a:ext cx="299513" cy="286999"/>
              </a:xfrm>
              <a:prstGeom prst="rect">
                <a:avLst/>
              </a:prstGeom>
              <a:grpFill/>
            </p:spPr>
          </p:pic>
          <p:grpSp>
            <p:nvGrpSpPr>
              <p:cNvPr id="99" name="Groep 98">
                <a:extLst>
                  <a:ext uri="{FF2B5EF4-FFF2-40B4-BE49-F238E27FC236}">
                    <a16:creationId xmlns:a16="http://schemas.microsoft.com/office/drawing/2014/main" id="{517D90CD-6B02-4F11-8A77-524756C7EE5F}"/>
                  </a:ext>
                </a:extLst>
              </p:cNvPr>
              <p:cNvGrpSpPr/>
              <p:nvPr/>
            </p:nvGrpSpPr>
            <p:grpSpPr>
              <a:xfrm flipV="1">
                <a:off x="-93150" y="5061252"/>
                <a:ext cx="2299919" cy="1143365"/>
                <a:chOff x="1014621" y="3033134"/>
                <a:chExt cx="2299919" cy="1143308"/>
              </a:xfrm>
              <a:grpFill/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8B3C4D71-AA3F-470E-BF31-B7168D9A0833}"/>
                    </a:ext>
                  </a:extLst>
                </p:cNvPr>
                <p:cNvSpPr/>
                <p:nvPr/>
              </p:nvSpPr>
              <p:spPr>
                <a:xfrm>
                  <a:off x="1191234" y="3036814"/>
                  <a:ext cx="587230" cy="322145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pic>
              <p:nvPicPr>
                <p:cNvPr id="130" name="Afbeelding 129">
                  <a:extLst>
                    <a:ext uri="{FF2B5EF4-FFF2-40B4-BE49-F238E27FC236}">
                      <a16:creationId xmlns:a16="http://schemas.microsoft.com/office/drawing/2014/main" id="{C988E213-CF1D-4628-899E-16C188535B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15" t="25198" r="13874"/>
                <a:stretch/>
              </p:blipFill>
              <p:spPr>
                <a:xfrm flipV="1">
                  <a:off x="1214097" y="3060706"/>
                  <a:ext cx="1854789" cy="1115736"/>
                </a:xfrm>
                <a:prstGeom prst="rect">
                  <a:avLst/>
                </a:prstGeom>
                <a:grpFill/>
              </p:spPr>
            </p:pic>
            <p:sp>
              <p:nvSpPr>
                <p:cNvPr id="131" name="Rechthoek 130">
                  <a:extLst>
                    <a:ext uri="{FF2B5EF4-FFF2-40B4-BE49-F238E27FC236}">
                      <a16:creationId xmlns:a16="http://schemas.microsoft.com/office/drawing/2014/main" id="{C16D9C33-F91D-4165-8A13-606E77F7D299}"/>
                    </a:ext>
                  </a:extLst>
                </p:cNvPr>
                <p:cNvSpPr/>
                <p:nvPr/>
              </p:nvSpPr>
              <p:spPr>
                <a:xfrm>
                  <a:off x="2275835" y="3033134"/>
                  <a:ext cx="780179" cy="35695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32" name="Rechthoek 131">
                  <a:extLst>
                    <a:ext uri="{FF2B5EF4-FFF2-40B4-BE49-F238E27FC236}">
                      <a16:creationId xmlns:a16="http://schemas.microsoft.com/office/drawing/2014/main" id="{0BA642F9-22AA-4CF5-B4CA-77491DA0CECD}"/>
                    </a:ext>
                  </a:extLst>
                </p:cNvPr>
                <p:cNvSpPr/>
                <p:nvPr/>
              </p:nvSpPr>
              <p:spPr>
                <a:xfrm>
                  <a:off x="1014621" y="3035953"/>
                  <a:ext cx="969777" cy="36897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pic>
              <p:nvPicPr>
                <p:cNvPr id="133" name="Afbeelding 132">
                  <a:extLst>
                    <a:ext uri="{FF2B5EF4-FFF2-40B4-BE49-F238E27FC236}">
                      <a16:creationId xmlns:a16="http://schemas.microsoft.com/office/drawing/2014/main" id="{55095D0B-67B0-46ED-9241-44C4BC1827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8460" r="66435" b="789"/>
                <a:stretch/>
              </p:blipFill>
              <p:spPr>
                <a:xfrm flipV="1">
                  <a:off x="3016465" y="3658479"/>
                  <a:ext cx="298075" cy="275107"/>
                </a:xfrm>
                <a:prstGeom prst="rect">
                  <a:avLst/>
                </a:prstGeom>
                <a:grpFill/>
              </p:spPr>
            </p:pic>
          </p:grpSp>
          <p:pic>
            <p:nvPicPr>
              <p:cNvPr id="100" name="Afbeelding 99">
                <a:extLst>
                  <a:ext uri="{FF2B5EF4-FFF2-40B4-BE49-F238E27FC236}">
                    <a16:creationId xmlns:a16="http://schemas.microsoft.com/office/drawing/2014/main" id="{C99649DA-0C94-4140-8568-82A613FFA2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915" t="25198" r="13012"/>
              <a:stretch/>
            </p:blipFill>
            <p:spPr>
              <a:xfrm>
                <a:off x="6614849" y="5076623"/>
                <a:ext cx="1876628" cy="1107720"/>
              </a:xfrm>
              <a:prstGeom prst="rect">
                <a:avLst/>
              </a:prstGeom>
              <a:grpFill/>
            </p:spPr>
          </p:pic>
          <p:pic>
            <p:nvPicPr>
              <p:cNvPr id="101" name="Afbeelding 100">
                <a:extLst>
                  <a:ext uri="{FF2B5EF4-FFF2-40B4-BE49-F238E27FC236}">
                    <a16:creationId xmlns:a16="http://schemas.microsoft.com/office/drawing/2014/main" id="{FA2E87E9-6473-4625-8FF9-0F0C89143E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9" t="78460" r="67146" b="281"/>
              <a:stretch/>
            </p:blipFill>
            <p:spPr>
              <a:xfrm flipV="1">
                <a:off x="8492449" y="5295470"/>
                <a:ext cx="280088" cy="317105"/>
              </a:xfrm>
              <a:prstGeom prst="rect">
                <a:avLst/>
              </a:prstGeom>
              <a:grpFill/>
            </p:spPr>
          </p:pic>
          <p:sp>
            <p:nvSpPr>
              <p:cNvPr id="102" name="Rechthoek 101">
                <a:extLst>
                  <a:ext uri="{FF2B5EF4-FFF2-40B4-BE49-F238E27FC236}">
                    <a16:creationId xmlns:a16="http://schemas.microsoft.com/office/drawing/2014/main" id="{DAF55761-504C-4165-A028-A564A74D7CB3}"/>
                  </a:ext>
                </a:extLst>
              </p:cNvPr>
              <p:cNvSpPr/>
              <p:nvPr/>
            </p:nvSpPr>
            <p:spPr>
              <a:xfrm>
                <a:off x="7675298" y="5850837"/>
                <a:ext cx="1036139" cy="3818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3" name="Rechthoek 102">
                <a:extLst>
                  <a:ext uri="{FF2B5EF4-FFF2-40B4-BE49-F238E27FC236}">
                    <a16:creationId xmlns:a16="http://schemas.microsoft.com/office/drawing/2014/main" id="{33F2E15F-301C-48C3-A68B-780A6F772CBC}"/>
                  </a:ext>
                </a:extLst>
              </p:cNvPr>
              <p:cNvSpPr/>
              <p:nvPr/>
            </p:nvSpPr>
            <p:spPr>
              <a:xfrm>
                <a:off x="6575798" y="5885585"/>
                <a:ext cx="810747" cy="3818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124" name="Afbeelding 123">
                <a:extLst>
                  <a:ext uri="{FF2B5EF4-FFF2-40B4-BE49-F238E27FC236}">
                    <a16:creationId xmlns:a16="http://schemas.microsoft.com/office/drawing/2014/main" id="{C3336FFD-B3AF-44E9-8158-C105C64D76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428" t="39456" r="13101" b="41282"/>
              <a:stretch/>
            </p:blipFill>
            <p:spPr>
              <a:xfrm flipV="1">
                <a:off x="8824063" y="5286859"/>
                <a:ext cx="746620" cy="287317"/>
              </a:xfrm>
              <a:prstGeom prst="rect">
                <a:avLst/>
              </a:prstGeom>
              <a:grpFill/>
            </p:spPr>
          </p:pic>
        </p:grpSp>
        <p:pic>
          <p:nvPicPr>
            <p:cNvPr id="152" name="Afbeelding 151">
              <a:extLst>
                <a:ext uri="{FF2B5EF4-FFF2-40B4-BE49-F238E27FC236}">
                  <a16:creationId xmlns:a16="http://schemas.microsoft.com/office/drawing/2014/main" id="{F7435E03-96A9-4E6B-BCBD-95F16C4334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9" t="79811" r="66824" b="2201"/>
            <a:stretch/>
          </p:blipFill>
          <p:spPr>
            <a:xfrm flipV="1">
              <a:off x="8481600" y="2862000"/>
              <a:ext cx="299513" cy="286999"/>
            </a:xfrm>
            <a:prstGeom prst="rect">
              <a:avLst/>
            </a:prstGeom>
            <a:grpFill/>
          </p:spPr>
        </p:pic>
      </p:grpSp>
      <p:pic>
        <p:nvPicPr>
          <p:cNvPr id="121" name="Afbeelding 120">
            <a:extLst>
              <a:ext uri="{FF2B5EF4-FFF2-40B4-BE49-F238E27FC236}">
                <a16:creationId xmlns:a16="http://schemas.microsoft.com/office/drawing/2014/main" id="{47077724-14A1-4038-A967-1D8BD67C9AA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9" t="78460" r="66833" b="1737"/>
          <a:stretch/>
        </p:blipFill>
        <p:spPr>
          <a:xfrm>
            <a:off x="5142309" y="2864542"/>
            <a:ext cx="288000" cy="29569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46066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0" name="Groep 2409">
            <a:extLst>
              <a:ext uri="{FF2B5EF4-FFF2-40B4-BE49-F238E27FC236}">
                <a16:creationId xmlns:a16="http://schemas.microsoft.com/office/drawing/2014/main" id="{78450B61-ECD7-C096-ADEB-67677CE10F28}"/>
              </a:ext>
            </a:extLst>
          </p:cNvPr>
          <p:cNvGrpSpPr/>
          <p:nvPr/>
        </p:nvGrpSpPr>
        <p:grpSpPr>
          <a:xfrm>
            <a:off x="-167627" y="-138157"/>
            <a:ext cx="9311627" cy="6996157"/>
            <a:chOff x="-167627" y="-138157"/>
            <a:chExt cx="9311627" cy="6996157"/>
          </a:xfrm>
        </p:grpSpPr>
        <p:grpSp>
          <p:nvGrpSpPr>
            <p:cNvPr id="8" name="Groep 7">
              <a:extLst>
                <a:ext uri="{FF2B5EF4-FFF2-40B4-BE49-F238E27FC236}">
                  <a16:creationId xmlns:a16="http://schemas.microsoft.com/office/drawing/2014/main" id="{DE430F47-B7F4-48B2-8201-238534D6B026}"/>
                </a:ext>
              </a:extLst>
            </p:cNvPr>
            <p:cNvGrpSpPr/>
            <p:nvPr/>
          </p:nvGrpSpPr>
          <p:grpSpPr>
            <a:xfrm>
              <a:off x="-167627" y="-138157"/>
              <a:ext cx="9311627" cy="6996157"/>
              <a:chOff x="-175433" y="-138157"/>
              <a:chExt cx="9311627" cy="6996157"/>
            </a:xfrm>
            <a:solidFill>
              <a:schemeClr val="bg1"/>
            </a:solidFill>
          </p:grpSpPr>
          <p:sp useBgFill="1">
            <p:nvSpPr>
              <p:cNvPr id="845" name="Tekstvak 844">
                <a:extLst>
                  <a:ext uri="{FF2B5EF4-FFF2-40B4-BE49-F238E27FC236}">
                    <a16:creationId xmlns:a16="http://schemas.microsoft.com/office/drawing/2014/main" id="{530E2DD4-79BE-413D-9493-87DA0A8E28E6}"/>
                  </a:ext>
                </a:extLst>
              </p:cNvPr>
              <p:cNvSpPr txBox="1"/>
              <p:nvPr/>
            </p:nvSpPr>
            <p:spPr>
              <a:xfrm>
                <a:off x="1003394" y="184809"/>
                <a:ext cx="8109696" cy="58477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nl-NL" sz="3200" b="1" dirty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rPr>
                  <a:t>                        </a:t>
                </a:r>
                <a:r>
                  <a:rPr lang="nl-NL" sz="3200" dirty="0">
                    <a:solidFill>
                      <a:srgbClr val="FF0000"/>
                    </a:solidFill>
                  </a:rPr>
                  <a:t>Thermoharder</a:t>
                </a:r>
              </a:p>
            </p:txBody>
          </p:sp>
          <p:grpSp>
            <p:nvGrpSpPr>
              <p:cNvPr id="457" name="Groep 456">
                <a:extLst>
                  <a:ext uri="{FF2B5EF4-FFF2-40B4-BE49-F238E27FC236}">
                    <a16:creationId xmlns:a16="http://schemas.microsoft.com/office/drawing/2014/main" id="{572DC71D-9DC1-4A09-B74E-8C0A665B30F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286152" y="4015298"/>
                <a:ext cx="3695800" cy="2819671"/>
                <a:chOff x="83463" y="-256349"/>
                <a:chExt cx="9487220" cy="7238174"/>
              </a:xfrm>
              <a:grpFill/>
            </p:grpSpPr>
            <p:sp>
              <p:nvSpPr>
                <p:cNvPr id="458" name="Tekstvak 457">
                  <a:extLst>
                    <a:ext uri="{FF2B5EF4-FFF2-40B4-BE49-F238E27FC236}">
                      <a16:creationId xmlns:a16="http://schemas.microsoft.com/office/drawing/2014/main" id="{DB58466E-F29F-4D43-A2AA-EB76B0F9D6D1}"/>
                    </a:ext>
                  </a:extLst>
                </p:cNvPr>
                <p:cNvSpPr txBox="1"/>
                <p:nvPr/>
              </p:nvSpPr>
              <p:spPr>
                <a:xfrm>
                  <a:off x="390985" y="161786"/>
                  <a:ext cx="9118600" cy="671560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3200" b="1" dirty="0">
                      <a:solidFill>
                        <a:schemeClr val="bg1"/>
                      </a:solidFill>
                    </a:rPr>
                    <a:t>Polymeren</a:t>
                  </a:r>
                </a:p>
                <a:p>
                  <a:r>
                    <a:rPr lang="nl-NL" sz="3200" b="1" dirty="0">
                      <a:solidFill>
                        <a:srgbClr val="FF0000"/>
                      </a:solidFill>
                    </a:rPr>
                    <a:t>                                                               </a:t>
                  </a:r>
                </a:p>
                <a:p>
                  <a:pPr>
                    <a:tabLst>
                      <a:tab pos="1435100" algn="l"/>
                    </a:tabLst>
                  </a:pPr>
                  <a:endParaRPr lang="nl-NL" sz="3200" b="1" dirty="0">
                    <a:solidFill>
                      <a:srgbClr val="FF0000"/>
                    </a:solidFill>
                  </a:endParaRPr>
                </a:p>
                <a:p>
                  <a:endParaRPr lang="nl-NL" sz="3600" b="1" dirty="0">
                    <a:solidFill>
                      <a:srgbClr val="FF0000"/>
                    </a:solidFill>
                  </a:endParaRPr>
                </a:p>
                <a:p>
                  <a:r>
                    <a:rPr lang="nl-NL" sz="3200" b="1" dirty="0">
                      <a:solidFill>
                        <a:srgbClr val="FF0000"/>
                      </a:solidFill>
                    </a:rPr>
                    <a:t>                 </a:t>
                  </a:r>
                  <a:r>
                    <a:rPr lang="nl-NL" sz="800" b="1" dirty="0">
                      <a:solidFill>
                        <a:srgbClr val="FF0000"/>
                      </a:solidFill>
                    </a:rPr>
                    <a:t>   </a:t>
                  </a:r>
                  <a:r>
                    <a:rPr lang="nl-NL" sz="3200" dirty="0"/>
                    <a:t>                                            </a:t>
                  </a:r>
                </a:p>
              </p:txBody>
            </p:sp>
            <p:sp>
              <p:nvSpPr>
                <p:cNvPr id="459" name="Rechthoek 458">
                  <a:extLst>
                    <a:ext uri="{FF2B5EF4-FFF2-40B4-BE49-F238E27FC236}">
                      <a16:creationId xmlns:a16="http://schemas.microsoft.com/office/drawing/2014/main" id="{A8B6E042-D242-4A59-8C49-C8E7337862BF}"/>
                    </a:ext>
                  </a:extLst>
                </p:cNvPr>
                <p:cNvSpPr/>
                <p:nvPr/>
              </p:nvSpPr>
              <p:spPr>
                <a:xfrm>
                  <a:off x="2087475" y="1687288"/>
                  <a:ext cx="810747" cy="38181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460" name="Rechthoek 459">
                  <a:extLst>
                    <a:ext uri="{FF2B5EF4-FFF2-40B4-BE49-F238E27FC236}">
                      <a16:creationId xmlns:a16="http://schemas.microsoft.com/office/drawing/2014/main" id="{E31A4FE4-E86B-493E-8EA9-FFE6AC001C1A}"/>
                    </a:ext>
                  </a:extLst>
                </p:cNvPr>
                <p:cNvSpPr/>
                <p:nvPr/>
              </p:nvSpPr>
              <p:spPr>
                <a:xfrm>
                  <a:off x="4950284" y="1513220"/>
                  <a:ext cx="674543" cy="36897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grpSp>
              <p:nvGrpSpPr>
                <p:cNvPr id="461" name="Groep 460">
                  <a:extLst>
                    <a:ext uri="{FF2B5EF4-FFF2-40B4-BE49-F238E27FC236}">
                      <a16:creationId xmlns:a16="http://schemas.microsoft.com/office/drawing/2014/main" id="{FD6052BA-18D9-4B05-BFBF-338666CEB450}"/>
                    </a:ext>
                  </a:extLst>
                </p:cNvPr>
                <p:cNvGrpSpPr/>
                <p:nvPr/>
              </p:nvGrpSpPr>
              <p:grpSpPr>
                <a:xfrm flipV="1">
                  <a:off x="2981011" y="2655863"/>
                  <a:ext cx="2483258" cy="1129120"/>
                  <a:chOff x="753877" y="3024659"/>
                  <a:chExt cx="2483258" cy="1127891"/>
                </a:xfrm>
                <a:grpFill/>
              </p:grpSpPr>
              <p:sp>
                <p:nvSpPr>
                  <p:cNvPr id="539" name="Rechthoek 538">
                    <a:extLst>
                      <a:ext uri="{FF2B5EF4-FFF2-40B4-BE49-F238E27FC236}">
                        <a16:creationId xmlns:a16="http://schemas.microsoft.com/office/drawing/2014/main" id="{DFCFB13B-0CB5-4892-96DB-C360716154EE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36814"/>
                    <a:ext cx="587230" cy="322145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540" name="Afbeelding 539">
                    <a:extLst>
                      <a:ext uri="{FF2B5EF4-FFF2-40B4-BE49-F238E27FC236}">
                        <a16:creationId xmlns:a16="http://schemas.microsoft.com/office/drawing/2014/main" id="{54A65D68-A6F0-47E4-BEC9-ED5AF0338C7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2524"/>
                  <a:stretch/>
                </p:blipFill>
                <p:spPr>
                  <a:xfrm flipV="1">
                    <a:off x="1048624" y="3036814"/>
                    <a:ext cx="1888997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541" name="Rechthoek 540">
                    <a:extLst>
                      <a:ext uri="{FF2B5EF4-FFF2-40B4-BE49-F238E27FC236}">
                        <a16:creationId xmlns:a16="http://schemas.microsoft.com/office/drawing/2014/main" id="{6596B47E-5E35-489B-8C74-CC2C70C2FCB5}"/>
                      </a:ext>
                    </a:extLst>
                  </p:cNvPr>
                  <p:cNvSpPr/>
                  <p:nvPr/>
                </p:nvSpPr>
                <p:spPr>
                  <a:xfrm>
                    <a:off x="2118217" y="305653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542" name="Rechthoek 541">
                    <a:extLst>
                      <a:ext uri="{FF2B5EF4-FFF2-40B4-BE49-F238E27FC236}">
                        <a16:creationId xmlns:a16="http://schemas.microsoft.com/office/drawing/2014/main" id="{EAD759C4-91DB-4C42-AF73-1946459593AE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24659"/>
                    <a:ext cx="674543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543" name="Afbeelding 542">
                    <a:extLst>
                      <a:ext uri="{FF2B5EF4-FFF2-40B4-BE49-F238E27FC236}">
                        <a16:creationId xmlns:a16="http://schemas.microsoft.com/office/drawing/2014/main" id="{46B9205F-65EF-47CC-83DA-2E913D92F5A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933" b="-56"/>
                  <a:stretch/>
                </p:blipFill>
                <p:spPr>
                  <a:xfrm flipV="1">
                    <a:off x="2915175" y="3621955"/>
                    <a:ext cx="321960" cy="322143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544" name="Afbeelding 543">
                    <a:extLst>
                      <a:ext uri="{FF2B5EF4-FFF2-40B4-BE49-F238E27FC236}">
                        <a16:creationId xmlns:a16="http://schemas.microsoft.com/office/drawing/2014/main" id="{80C02E1C-48D7-4796-AAAF-E67F958CB95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364" b="-94"/>
                  <a:stretch/>
                </p:blipFill>
                <p:spPr>
                  <a:xfrm rot="10800000" flipV="1">
                    <a:off x="753877" y="3621957"/>
                    <a:ext cx="294746" cy="322688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462" name="Groep 461">
                  <a:extLst>
                    <a:ext uri="{FF2B5EF4-FFF2-40B4-BE49-F238E27FC236}">
                      <a16:creationId xmlns:a16="http://schemas.microsoft.com/office/drawing/2014/main" id="{56CADB26-DF81-49C0-87F1-E7757DC701E5}"/>
                    </a:ext>
                  </a:extLst>
                </p:cNvPr>
                <p:cNvGrpSpPr/>
                <p:nvPr/>
              </p:nvGrpSpPr>
              <p:grpSpPr>
                <a:xfrm>
                  <a:off x="3077698" y="696807"/>
                  <a:ext cx="3478560" cy="2157763"/>
                  <a:chOff x="1216401" y="1388805"/>
                  <a:chExt cx="3478560" cy="2157763"/>
                </a:xfrm>
                <a:grpFill/>
              </p:grpSpPr>
              <p:grpSp>
                <p:nvGrpSpPr>
                  <p:cNvPr id="533" name="Groep 532">
                    <a:extLst>
                      <a:ext uri="{FF2B5EF4-FFF2-40B4-BE49-F238E27FC236}">
                        <a16:creationId xmlns:a16="http://schemas.microsoft.com/office/drawing/2014/main" id="{9D407AED-854E-4FFB-8085-B2E8A156CCAC}"/>
                      </a:ext>
                    </a:extLst>
                  </p:cNvPr>
                  <p:cNvGrpSpPr/>
                  <p:nvPr/>
                </p:nvGrpSpPr>
                <p:grpSpPr>
                  <a:xfrm>
                    <a:off x="1216401" y="1388805"/>
                    <a:ext cx="2504119" cy="919440"/>
                    <a:chOff x="1191234" y="3024659"/>
                    <a:chExt cx="2504119" cy="919440"/>
                  </a:xfrm>
                  <a:grpFill/>
                </p:grpSpPr>
                <p:sp>
                  <p:nvSpPr>
                    <p:cNvPr id="535" name="Rechthoek 534">
                      <a:extLst>
                        <a:ext uri="{FF2B5EF4-FFF2-40B4-BE49-F238E27FC236}">
                          <a16:creationId xmlns:a16="http://schemas.microsoft.com/office/drawing/2014/main" id="{9EC51410-175F-4335-8252-AC862C6E8B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536" name="Rechthoek 535">
                      <a:extLst>
                        <a:ext uri="{FF2B5EF4-FFF2-40B4-BE49-F238E27FC236}">
                          <a16:creationId xmlns:a16="http://schemas.microsoft.com/office/drawing/2014/main" id="{77CBFEF5-C20D-4DEF-8558-F81477A0F2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217" y="3056533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537" name="Rechthoek 536">
                      <a:extLst>
                        <a:ext uri="{FF2B5EF4-FFF2-40B4-BE49-F238E27FC236}">
                          <a16:creationId xmlns:a16="http://schemas.microsoft.com/office/drawing/2014/main" id="{3B849B66-DF83-4396-9FB5-EA897FBF82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24659"/>
                      <a:ext cx="674543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538" name="Rechthoek 537">
                      <a:extLst>
                        <a:ext uri="{FF2B5EF4-FFF2-40B4-BE49-F238E27FC236}">
                          <a16:creationId xmlns:a16="http://schemas.microsoft.com/office/drawing/2014/main" id="{22CC10C0-82D7-4416-AEE4-4B6A58D635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15174" y="3621954"/>
                      <a:ext cx="780179" cy="322145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pic>
                <p:nvPicPr>
                  <p:cNvPr id="534" name="Afbeelding 533">
                    <a:extLst>
                      <a:ext uri="{FF2B5EF4-FFF2-40B4-BE49-F238E27FC236}">
                        <a16:creationId xmlns:a16="http://schemas.microsoft.com/office/drawing/2014/main" id="{994AE93B-FE51-4437-9EBA-AC61AB6FD18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49623"/>
                  <a:stretch/>
                </p:blipFill>
                <p:spPr>
                  <a:xfrm>
                    <a:off x="3321130" y="2892226"/>
                    <a:ext cx="1373831" cy="654342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463" name="Afbeelding 462">
                  <a:extLst>
                    <a:ext uri="{FF2B5EF4-FFF2-40B4-BE49-F238E27FC236}">
                      <a16:creationId xmlns:a16="http://schemas.microsoft.com/office/drawing/2014/main" id="{18A68A84-EE35-4854-94B2-C0D5964BC8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5496371" y="2881247"/>
                  <a:ext cx="746620" cy="287317"/>
                </a:xfrm>
                <a:prstGeom prst="rect">
                  <a:avLst/>
                </a:prstGeom>
                <a:grpFill/>
              </p:spPr>
            </p:pic>
            <p:pic>
              <p:nvPicPr>
                <p:cNvPr id="464" name="Afbeelding 463">
                  <a:extLst>
                    <a:ext uri="{FF2B5EF4-FFF2-40B4-BE49-F238E27FC236}">
                      <a16:creationId xmlns:a16="http://schemas.microsoft.com/office/drawing/2014/main" id="{EFCBB881-0418-48EB-8368-34EA4ED20B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49623"/>
                <a:stretch/>
              </p:blipFill>
              <p:spPr>
                <a:xfrm>
                  <a:off x="1916018" y="2200228"/>
                  <a:ext cx="1373831" cy="654342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465" name="Groep 464">
                  <a:extLst>
                    <a:ext uri="{FF2B5EF4-FFF2-40B4-BE49-F238E27FC236}">
                      <a16:creationId xmlns:a16="http://schemas.microsoft.com/office/drawing/2014/main" id="{FA571005-0DC7-4959-89C4-518D7D0AEDD3}"/>
                    </a:ext>
                  </a:extLst>
                </p:cNvPr>
                <p:cNvGrpSpPr/>
                <p:nvPr/>
              </p:nvGrpSpPr>
              <p:grpSpPr>
                <a:xfrm>
                  <a:off x="83463" y="2881247"/>
                  <a:ext cx="9487220" cy="4100578"/>
                  <a:chOff x="83463" y="2881247"/>
                  <a:chExt cx="9487220" cy="4100578"/>
                </a:xfrm>
                <a:grpFill/>
              </p:grpSpPr>
              <p:grpSp>
                <p:nvGrpSpPr>
                  <p:cNvPr id="501" name="Groep 500">
                    <a:extLst>
                      <a:ext uri="{FF2B5EF4-FFF2-40B4-BE49-F238E27FC236}">
                        <a16:creationId xmlns:a16="http://schemas.microsoft.com/office/drawing/2014/main" id="{14F26CE7-DF3E-4A74-9491-A957A0BC91B8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2294417" y="3732049"/>
                    <a:ext cx="3977826" cy="2114779"/>
                    <a:chOff x="1841650" y="3787345"/>
                    <a:chExt cx="3827847" cy="1977078"/>
                  </a:xfrm>
                  <a:grpFill/>
                </p:grpSpPr>
                <p:grpSp>
                  <p:nvGrpSpPr>
                    <p:cNvPr id="517" name="Groep 516">
                      <a:extLst>
                        <a:ext uri="{FF2B5EF4-FFF2-40B4-BE49-F238E27FC236}">
                          <a16:creationId xmlns:a16="http://schemas.microsoft.com/office/drawing/2014/main" id="{0D78E5F6-1EFC-4B59-A285-46093B7499A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53583" y="4614086"/>
                      <a:ext cx="3215914" cy="1150337"/>
                      <a:chOff x="790160" y="1366359"/>
                      <a:chExt cx="3215914" cy="1150337"/>
                    </a:xfrm>
                    <a:grpFill/>
                  </p:grpSpPr>
                  <p:grpSp>
                    <p:nvGrpSpPr>
                      <p:cNvPr id="522" name="Groep 521">
                        <a:extLst>
                          <a:ext uri="{FF2B5EF4-FFF2-40B4-BE49-F238E27FC236}">
                            <a16:creationId xmlns:a16="http://schemas.microsoft.com/office/drawing/2014/main" id="{B4ED12E9-5DD8-40E9-B92B-61CDC61349F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90160" y="1388805"/>
                        <a:ext cx="2930360" cy="1127891"/>
                        <a:chOff x="764993" y="3024659"/>
                        <a:chExt cx="2930360" cy="1127891"/>
                      </a:xfrm>
                      <a:grpFill/>
                    </p:grpSpPr>
                    <p:sp>
                      <p:nvSpPr>
                        <p:cNvPr id="526" name="Rechthoek 525">
                          <a:extLst>
                            <a:ext uri="{FF2B5EF4-FFF2-40B4-BE49-F238E27FC236}">
                              <a16:creationId xmlns:a16="http://schemas.microsoft.com/office/drawing/2014/main" id="{687D0D7B-819C-44D1-8837-D168EBA505E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91234" y="3036814"/>
                          <a:ext cx="587230" cy="322145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pic>
                      <p:nvPicPr>
                        <p:cNvPr id="527" name="Afbeelding 526">
                          <a:extLst>
                            <a:ext uri="{FF2B5EF4-FFF2-40B4-BE49-F238E27FC236}">
                              <a16:creationId xmlns:a16="http://schemas.microsoft.com/office/drawing/2014/main" id="{28E49775-BB48-4B10-A8CC-675A0545BDFF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2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2914" t="25198"/>
                        <a:stretch/>
                      </p:blipFill>
                      <p:spPr>
                        <a:xfrm flipV="1">
                          <a:off x="1048624" y="3036814"/>
                          <a:ext cx="2206304" cy="1115736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sp>
                      <p:nvSpPr>
                        <p:cNvPr id="528" name="Rechthoek 527">
                          <a:extLst>
                            <a:ext uri="{FF2B5EF4-FFF2-40B4-BE49-F238E27FC236}">
                              <a16:creationId xmlns:a16="http://schemas.microsoft.com/office/drawing/2014/main" id="{901C7451-86BD-4969-AE93-5E3E3C8C17A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118217" y="3056533"/>
                          <a:ext cx="780179" cy="356954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529" name="Rechthoek 528">
                          <a:extLst>
                            <a:ext uri="{FF2B5EF4-FFF2-40B4-BE49-F238E27FC236}">
                              <a16:creationId xmlns:a16="http://schemas.microsoft.com/office/drawing/2014/main" id="{E6C5109D-9A6E-425D-B147-0FB390A73B9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53382" y="3024659"/>
                          <a:ext cx="712395" cy="368974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530" name="Rechthoek 529">
                          <a:extLst>
                            <a:ext uri="{FF2B5EF4-FFF2-40B4-BE49-F238E27FC236}">
                              <a16:creationId xmlns:a16="http://schemas.microsoft.com/office/drawing/2014/main" id="{8A5F15BB-26DF-43EE-BB31-0E215D93AB3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915174" y="3621954"/>
                          <a:ext cx="780179" cy="322145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pic>
                      <p:nvPicPr>
                        <p:cNvPr id="531" name="Afbeelding 530">
                          <a:extLst>
                            <a:ext uri="{FF2B5EF4-FFF2-40B4-BE49-F238E27FC236}">
                              <a16:creationId xmlns:a16="http://schemas.microsoft.com/office/drawing/2014/main" id="{E79A6CA6-1AAE-44CB-AD88-448D04318611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799" t="79811" r="66824" b="2201"/>
                        <a:stretch/>
                      </p:blipFill>
                      <p:spPr>
                        <a:xfrm flipV="1">
                          <a:off x="2915174" y="3655645"/>
                          <a:ext cx="288220" cy="268311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pic>
                      <p:nvPicPr>
                        <p:cNvPr id="532" name="Afbeelding 531">
                          <a:extLst>
                            <a:ext uri="{FF2B5EF4-FFF2-40B4-BE49-F238E27FC236}">
                              <a16:creationId xmlns:a16="http://schemas.microsoft.com/office/drawing/2014/main" id="{EB17F77E-A7CB-499B-8275-573D9AB1BCA2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4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799" t="78460" r="66810" b="1292"/>
                        <a:stretch/>
                      </p:blipFill>
                      <p:spPr>
                        <a:xfrm rot="10800000" flipV="1">
                          <a:off x="764993" y="3621954"/>
                          <a:ext cx="283630" cy="302005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  <p:grpSp>
                    <p:nvGrpSpPr>
                      <p:cNvPr id="523" name="Groep 522">
                        <a:extLst>
                          <a:ext uri="{FF2B5EF4-FFF2-40B4-BE49-F238E27FC236}">
                            <a16:creationId xmlns:a16="http://schemas.microsoft.com/office/drawing/2014/main" id="{66B47AAC-FF6F-4C5C-892A-AEE3E72385C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259454" y="1366359"/>
                        <a:ext cx="746620" cy="931338"/>
                        <a:chOff x="3283036" y="2973664"/>
                        <a:chExt cx="746620" cy="931338"/>
                      </a:xfrm>
                      <a:grpFill/>
                    </p:grpSpPr>
                    <p:pic>
                      <p:nvPicPr>
                        <p:cNvPr id="524" name="Afbeelding 523">
                          <a:extLst>
                            <a:ext uri="{FF2B5EF4-FFF2-40B4-BE49-F238E27FC236}">
                              <a16:creationId xmlns:a16="http://schemas.microsoft.com/office/drawing/2014/main" id="{7FA38701-8CD3-4599-AF99-EA46D7292772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6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57428" t="39456" r="13101" b="41282"/>
                        <a:stretch/>
                      </p:blipFill>
                      <p:spPr>
                        <a:xfrm flipV="1">
                          <a:off x="3283036" y="3617685"/>
                          <a:ext cx="746620" cy="287317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pic>
                      <p:nvPicPr>
                        <p:cNvPr id="525" name="Afbeelding 524">
                          <a:extLst>
                            <a:ext uri="{FF2B5EF4-FFF2-40B4-BE49-F238E27FC236}">
                              <a16:creationId xmlns:a16="http://schemas.microsoft.com/office/drawing/2014/main" id="{408C2700-CCE4-4EF1-A6DB-74665C1EF636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5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34947" r="35587" b="49623"/>
                        <a:stretch/>
                      </p:blipFill>
                      <p:spPr>
                        <a:xfrm>
                          <a:off x="3439540" y="2973664"/>
                          <a:ext cx="404812" cy="654342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</p:grpSp>
                <p:pic>
                  <p:nvPicPr>
                    <p:cNvPr id="518" name="Afbeelding 517">
                      <a:extLst>
                        <a:ext uri="{FF2B5EF4-FFF2-40B4-BE49-F238E27FC236}">
                          <a16:creationId xmlns:a16="http://schemas.microsoft.com/office/drawing/2014/main" id="{D4BD3E7D-3756-4376-9968-5C1CC702AD7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49623"/>
                    <a:stretch/>
                  </p:blipFill>
                  <p:spPr>
                    <a:xfrm>
                      <a:off x="1841650" y="4603765"/>
                      <a:ext cx="404812" cy="654342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519" name="Afbeelding 518">
                      <a:extLst>
                        <a:ext uri="{FF2B5EF4-FFF2-40B4-BE49-F238E27FC236}">
                          <a16:creationId xmlns:a16="http://schemas.microsoft.com/office/drawing/2014/main" id="{534CC9F3-1464-4DB4-BC35-9B4A7002168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67599" t="20157" r="23223" b="20774"/>
                    <a:stretch/>
                  </p:blipFill>
                  <p:spPr>
                    <a:xfrm flipV="1">
                      <a:off x="3573965" y="3787345"/>
                      <a:ext cx="232529" cy="881061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520" name="Afbeelding 519">
                      <a:extLst>
                        <a:ext uri="{FF2B5EF4-FFF2-40B4-BE49-F238E27FC236}">
                          <a16:creationId xmlns:a16="http://schemas.microsoft.com/office/drawing/2014/main" id="{A2DF558B-D492-4B99-819C-81FAC9864F8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t="29946" r="35587" b="49623"/>
                    <a:stretch/>
                  </p:blipFill>
                  <p:spPr>
                    <a:xfrm rot="5400000">
                      <a:off x="3736771" y="4085334"/>
                      <a:ext cx="404812" cy="265367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521" name="Afbeelding 520">
                      <a:extLst>
                        <a:ext uri="{FF2B5EF4-FFF2-40B4-BE49-F238E27FC236}">
                          <a16:creationId xmlns:a16="http://schemas.microsoft.com/office/drawing/2014/main" id="{EB37A5F1-FD8D-4A70-AE43-F9C40C50243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72182"/>
                    <a:stretch/>
                  </p:blipFill>
                  <p:spPr>
                    <a:xfrm>
                      <a:off x="4032302" y="3992568"/>
                      <a:ext cx="404812" cy="361325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502" name="Afbeelding 501">
                    <a:extLst>
                      <a:ext uri="{FF2B5EF4-FFF2-40B4-BE49-F238E27FC236}">
                        <a16:creationId xmlns:a16="http://schemas.microsoft.com/office/drawing/2014/main" id="{39436431-90FA-4068-B686-7268929C1FE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9811" r="66824" b="2201"/>
                  <a:stretch/>
                </p:blipFill>
                <p:spPr>
                  <a:xfrm flipV="1">
                    <a:off x="6276285" y="5308066"/>
                    <a:ext cx="299513" cy="286999"/>
                  </a:xfrm>
                  <a:prstGeom prst="rect">
                    <a:avLst/>
                  </a:prstGeom>
                  <a:grpFill/>
                </p:spPr>
              </p:pic>
              <p:grpSp>
                <p:nvGrpSpPr>
                  <p:cNvPr id="503" name="Groep 502">
                    <a:extLst>
                      <a:ext uri="{FF2B5EF4-FFF2-40B4-BE49-F238E27FC236}">
                        <a16:creationId xmlns:a16="http://schemas.microsoft.com/office/drawing/2014/main" id="{22AECB0B-24E3-4003-8EC7-3956E2CA7569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83463" y="5824249"/>
                    <a:ext cx="1707162" cy="388847"/>
                    <a:chOff x="1191234" y="3024659"/>
                    <a:chExt cx="1707162" cy="388828"/>
                  </a:xfrm>
                  <a:grpFill/>
                </p:grpSpPr>
                <p:sp>
                  <p:nvSpPr>
                    <p:cNvPr id="514" name="Rechthoek 513">
                      <a:extLst>
                        <a:ext uri="{FF2B5EF4-FFF2-40B4-BE49-F238E27FC236}">
                          <a16:creationId xmlns:a16="http://schemas.microsoft.com/office/drawing/2014/main" id="{9A8F1109-3AE1-45EA-9C51-B4C3AA08AD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515" name="Rechthoek 514">
                      <a:extLst>
                        <a:ext uri="{FF2B5EF4-FFF2-40B4-BE49-F238E27FC236}">
                          <a16:creationId xmlns:a16="http://schemas.microsoft.com/office/drawing/2014/main" id="{CEBBE914-CB82-4E22-876F-00E17A8436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217" y="3056533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516" name="Rechthoek 515">
                      <a:extLst>
                        <a:ext uri="{FF2B5EF4-FFF2-40B4-BE49-F238E27FC236}">
                          <a16:creationId xmlns:a16="http://schemas.microsoft.com/office/drawing/2014/main" id="{12537C6B-F83C-47B1-BACF-018C125B37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24659"/>
                      <a:ext cx="674543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pic>
                <p:nvPicPr>
                  <p:cNvPr id="504" name="Afbeelding 503">
                    <a:extLst>
                      <a:ext uri="{FF2B5EF4-FFF2-40B4-BE49-F238E27FC236}">
                        <a16:creationId xmlns:a16="http://schemas.microsoft.com/office/drawing/2014/main" id="{4B9A649D-FD30-48B8-84EC-C8230EABF7B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3012"/>
                  <a:stretch/>
                </p:blipFill>
                <p:spPr>
                  <a:xfrm>
                    <a:off x="6603860" y="5114720"/>
                    <a:ext cx="1876628" cy="1107720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505" name="Afbeelding 504">
                    <a:extLst>
                      <a:ext uri="{FF2B5EF4-FFF2-40B4-BE49-F238E27FC236}">
                        <a16:creationId xmlns:a16="http://schemas.microsoft.com/office/drawing/2014/main" id="{53439A75-E873-44B3-912E-9551AAAD35E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5584" b="1506"/>
                  <a:stretch/>
                </p:blipFill>
                <p:spPr>
                  <a:xfrm flipV="1">
                    <a:off x="8492448" y="5313745"/>
                    <a:ext cx="319655" cy="298830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506" name="Rechthoek 505">
                    <a:extLst>
                      <a:ext uri="{FF2B5EF4-FFF2-40B4-BE49-F238E27FC236}">
                        <a16:creationId xmlns:a16="http://schemas.microsoft.com/office/drawing/2014/main" id="{292DE9C0-4427-4338-BCDE-1199FC76306C}"/>
                      </a:ext>
                    </a:extLst>
                  </p:cNvPr>
                  <p:cNvSpPr/>
                  <p:nvPr/>
                </p:nvSpPr>
                <p:spPr>
                  <a:xfrm>
                    <a:off x="7675298" y="5850837"/>
                    <a:ext cx="1036139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507" name="Rechthoek 506">
                    <a:extLst>
                      <a:ext uri="{FF2B5EF4-FFF2-40B4-BE49-F238E27FC236}">
                        <a16:creationId xmlns:a16="http://schemas.microsoft.com/office/drawing/2014/main" id="{056FDE97-0369-43D8-8429-6D297D9965E7}"/>
                      </a:ext>
                    </a:extLst>
                  </p:cNvPr>
                  <p:cNvSpPr/>
                  <p:nvPr/>
                </p:nvSpPr>
                <p:spPr>
                  <a:xfrm>
                    <a:off x="6575798" y="5885585"/>
                    <a:ext cx="810747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508" name="Afbeelding 507">
                    <a:extLst>
                      <a:ext uri="{FF2B5EF4-FFF2-40B4-BE49-F238E27FC236}">
                        <a16:creationId xmlns:a16="http://schemas.microsoft.com/office/drawing/2014/main" id="{0E4EEF98-62A1-4AED-B161-C242A41163E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738" t="25198" r="23406" b="22545"/>
                  <a:stretch/>
                </p:blipFill>
                <p:spPr>
                  <a:xfrm>
                    <a:off x="7413616" y="6207964"/>
                    <a:ext cx="249721" cy="773861"/>
                  </a:xfrm>
                  <a:prstGeom prst="rect">
                    <a:avLst/>
                  </a:prstGeom>
                  <a:grpFill/>
                </p:spPr>
              </p:pic>
              <p:grpSp>
                <p:nvGrpSpPr>
                  <p:cNvPr id="509" name="Groep 508">
                    <a:extLst>
                      <a:ext uri="{FF2B5EF4-FFF2-40B4-BE49-F238E27FC236}">
                        <a16:creationId xmlns:a16="http://schemas.microsoft.com/office/drawing/2014/main" id="{017C7164-3A5D-48D8-BA19-6191E4F91020}"/>
                      </a:ext>
                    </a:extLst>
                  </p:cNvPr>
                  <p:cNvGrpSpPr/>
                  <p:nvPr/>
                </p:nvGrpSpPr>
                <p:grpSpPr>
                  <a:xfrm>
                    <a:off x="7675298" y="6358750"/>
                    <a:ext cx="645868" cy="452728"/>
                    <a:chOff x="918455" y="925459"/>
                    <a:chExt cx="645868" cy="452728"/>
                  </a:xfrm>
                  <a:grpFill/>
                </p:grpSpPr>
                <p:pic>
                  <p:nvPicPr>
                    <p:cNvPr id="512" name="Afbeelding 511">
                      <a:extLst>
                        <a:ext uri="{FF2B5EF4-FFF2-40B4-BE49-F238E27FC236}">
                          <a16:creationId xmlns:a16="http://schemas.microsoft.com/office/drawing/2014/main" id="{403DC64A-5609-4361-8A0F-1BF4039CE1F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t="29946" r="35587" b="49623"/>
                    <a:stretch/>
                  </p:blipFill>
                  <p:spPr>
                    <a:xfrm rot="5400000">
                      <a:off x="839833" y="1023802"/>
                      <a:ext cx="433007" cy="275764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513" name="Afbeelding 512">
                      <a:extLst>
                        <a:ext uri="{FF2B5EF4-FFF2-40B4-BE49-F238E27FC236}">
                          <a16:creationId xmlns:a16="http://schemas.microsoft.com/office/drawing/2014/main" id="{72A3CAE9-11A0-451E-BF30-494EF446F8A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72182"/>
                    <a:stretch/>
                  </p:blipFill>
                  <p:spPr>
                    <a:xfrm>
                      <a:off x="1143650" y="925459"/>
                      <a:ext cx="420673" cy="386491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510" name="Afbeelding 509">
                    <a:extLst>
                      <a:ext uri="{FF2B5EF4-FFF2-40B4-BE49-F238E27FC236}">
                        <a16:creationId xmlns:a16="http://schemas.microsoft.com/office/drawing/2014/main" id="{C57AD5BB-DBDA-4870-A9B5-D5B32294DA9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8824063" y="5336541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511" name="Afbeelding 510">
                    <a:extLst>
                      <a:ext uri="{FF2B5EF4-FFF2-40B4-BE49-F238E27FC236}">
                        <a16:creationId xmlns:a16="http://schemas.microsoft.com/office/drawing/2014/main" id="{43303BCA-B202-445D-9E71-A797DC728CC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8792297" y="2881247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466" name="Groep 465">
                  <a:extLst>
                    <a:ext uri="{FF2B5EF4-FFF2-40B4-BE49-F238E27FC236}">
                      <a16:creationId xmlns:a16="http://schemas.microsoft.com/office/drawing/2014/main" id="{B3F8E7BC-51A1-4429-99E7-C4A27F1410AE}"/>
                    </a:ext>
                  </a:extLst>
                </p:cNvPr>
                <p:cNvGrpSpPr/>
                <p:nvPr/>
              </p:nvGrpSpPr>
              <p:grpSpPr>
                <a:xfrm>
                  <a:off x="1149525" y="2212347"/>
                  <a:ext cx="1326138" cy="1755265"/>
                  <a:chOff x="2369215" y="2188834"/>
                  <a:chExt cx="1326138" cy="1755265"/>
                </a:xfrm>
                <a:grpFill/>
              </p:grpSpPr>
              <p:sp>
                <p:nvSpPr>
                  <p:cNvPr id="499" name="Rechthoek 498">
                    <a:extLst>
                      <a:ext uri="{FF2B5EF4-FFF2-40B4-BE49-F238E27FC236}">
                        <a16:creationId xmlns:a16="http://schemas.microsoft.com/office/drawing/2014/main" id="{25FA2EAF-9372-4728-9281-43B4BA446592}"/>
                      </a:ext>
                    </a:extLst>
                  </p:cNvPr>
                  <p:cNvSpPr/>
                  <p:nvPr/>
                </p:nvSpPr>
                <p:spPr>
                  <a:xfrm>
                    <a:off x="2369215" y="2188834"/>
                    <a:ext cx="798138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/>
                  </a:p>
                </p:txBody>
              </p:sp>
              <p:sp>
                <p:nvSpPr>
                  <p:cNvPr id="500" name="Rechthoek 499">
                    <a:extLst>
                      <a:ext uri="{FF2B5EF4-FFF2-40B4-BE49-F238E27FC236}">
                        <a16:creationId xmlns:a16="http://schemas.microsoft.com/office/drawing/2014/main" id="{18732CA6-BA70-420F-B4BB-5B4FB057F8C7}"/>
                      </a:ext>
                    </a:extLst>
                  </p:cNvPr>
                  <p:cNvSpPr/>
                  <p:nvPr/>
                </p:nvSpPr>
                <p:spPr>
                  <a:xfrm>
                    <a:off x="2915174" y="3621954"/>
                    <a:ext cx="780179" cy="32214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pic>
              <p:nvPicPr>
                <p:cNvPr id="467" name="Afbeelding 466">
                  <a:extLst>
                    <a:ext uri="{FF2B5EF4-FFF2-40B4-BE49-F238E27FC236}">
                      <a16:creationId xmlns:a16="http://schemas.microsoft.com/office/drawing/2014/main" id="{6AB286AC-361E-4592-9F39-C4ED9BD5797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8460" r="65584" b="1506"/>
                <a:stretch/>
              </p:blipFill>
              <p:spPr>
                <a:xfrm flipV="1">
                  <a:off x="6266213" y="2867165"/>
                  <a:ext cx="319655" cy="298830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468" name="Groep 467">
                  <a:extLst>
                    <a:ext uri="{FF2B5EF4-FFF2-40B4-BE49-F238E27FC236}">
                      <a16:creationId xmlns:a16="http://schemas.microsoft.com/office/drawing/2014/main" id="{C1918ADF-40D8-4B32-8862-65ADD27E9088}"/>
                    </a:ext>
                  </a:extLst>
                </p:cNvPr>
                <p:cNvGrpSpPr/>
                <p:nvPr/>
              </p:nvGrpSpPr>
              <p:grpSpPr>
                <a:xfrm>
                  <a:off x="6557331" y="2247174"/>
                  <a:ext cx="2434551" cy="1743723"/>
                  <a:chOff x="1260802" y="2200376"/>
                  <a:chExt cx="2434551" cy="1743723"/>
                </a:xfrm>
                <a:grpFill/>
              </p:grpSpPr>
              <p:pic>
                <p:nvPicPr>
                  <p:cNvPr id="495" name="Afbeelding 494">
                    <a:extLst>
                      <a:ext uri="{FF2B5EF4-FFF2-40B4-BE49-F238E27FC236}">
                        <a16:creationId xmlns:a16="http://schemas.microsoft.com/office/drawing/2014/main" id="{532AEDC8-A5AB-4BA5-8EE8-799713C6C9D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1754"/>
                  <a:stretch/>
                </p:blipFill>
                <p:spPr>
                  <a:xfrm flipV="1">
                    <a:off x="1279321" y="2215952"/>
                    <a:ext cx="1908499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496" name="Rechthoek 495">
                    <a:extLst>
                      <a:ext uri="{FF2B5EF4-FFF2-40B4-BE49-F238E27FC236}">
                        <a16:creationId xmlns:a16="http://schemas.microsoft.com/office/drawing/2014/main" id="{2CEC7BC7-8902-48BC-B78D-2410F60A9025}"/>
                      </a:ext>
                    </a:extLst>
                  </p:cNvPr>
                  <p:cNvSpPr/>
                  <p:nvPr/>
                </p:nvSpPr>
                <p:spPr>
                  <a:xfrm>
                    <a:off x="1260802" y="222594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497" name="Rechthoek 496">
                    <a:extLst>
                      <a:ext uri="{FF2B5EF4-FFF2-40B4-BE49-F238E27FC236}">
                        <a16:creationId xmlns:a16="http://schemas.microsoft.com/office/drawing/2014/main" id="{95F84B70-9892-4632-A233-7A86C33C4DA5}"/>
                      </a:ext>
                    </a:extLst>
                  </p:cNvPr>
                  <p:cNvSpPr/>
                  <p:nvPr/>
                </p:nvSpPr>
                <p:spPr>
                  <a:xfrm>
                    <a:off x="2360674" y="2200376"/>
                    <a:ext cx="974049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/>
                  </a:p>
                </p:txBody>
              </p:sp>
              <p:sp>
                <p:nvSpPr>
                  <p:cNvPr id="498" name="Rechthoek 497">
                    <a:extLst>
                      <a:ext uri="{FF2B5EF4-FFF2-40B4-BE49-F238E27FC236}">
                        <a16:creationId xmlns:a16="http://schemas.microsoft.com/office/drawing/2014/main" id="{4CF474B3-4D66-4D4E-B1B2-EE6F623923DC}"/>
                      </a:ext>
                    </a:extLst>
                  </p:cNvPr>
                  <p:cNvSpPr/>
                  <p:nvPr/>
                </p:nvSpPr>
                <p:spPr>
                  <a:xfrm>
                    <a:off x="2915174" y="3621954"/>
                    <a:ext cx="780179" cy="32214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grpSp>
              <p:nvGrpSpPr>
                <p:cNvPr id="469" name="Groep 468">
                  <a:extLst>
                    <a:ext uri="{FF2B5EF4-FFF2-40B4-BE49-F238E27FC236}">
                      <a16:creationId xmlns:a16="http://schemas.microsoft.com/office/drawing/2014/main" id="{F057C59F-405C-4B26-AC4B-5AAEF74FE406}"/>
                    </a:ext>
                  </a:extLst>
                </p:cNvPr>
                <p:cNvGrpSpPr/>
                <p:nvPr/>
              </p:nvGrpSpPr>
              <p:grpSpPr>
                <a:xfrm>
                  <a:off x="7384929" y="1320324"/>
                  <a:ext cx="896968" cy="942426"/>
                  <a:chOff x="4247007" y="3884449"/>
                  <a:chExt cx="896968" cy="942426"/>
                </a:xfrm>
                <a:grpFill/>
              </p:grpSpPr>
              <p:pic>
                <p:nvPicPr>
                  <p:cNvPr id="492" name="Afbeelding 491">
                    <a:extLst>
                      <a:ext uri="{FF2B5EF4-FFF2-40B4-BE49-F238E27FC236}">
                        <a16:creationId xmlns:a16="http://schemas.microsoft.com/office/drawing/2014/main" id="{32300FFB-1339-4D03-9F85-C020A26A704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99" t="20157" r="23223" b="20774"/>
                  <a:stretch/>
                </p:blipFill>
                <p:spPr>
                  <a:xfrm flipV="1">
                    <a:off x="4247007" y="3884449"/>
                    <a:ext cx="241640" cy="942426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493" name="Afbeelding 492">
                    <a:extLst>
                      <a:ext uri="{FF2B5EF4-FFF2-40B4-BE49-F238E27FC236}">
                        <a16:creationId xmlns:a16="http://schemas.microsoft.com/office/drawing/2014/main" id="{F1E03B14-BC8A-4AE5-A493-37B7FCBAF4D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t="29946" r="35587" b="49623"/>
                  <a:stretch/>
                </p:blipFill>
                <p:spPr>
                  <a:xfrm rot="5400000">
                    <a:off x="4410025" y="4207235"/>
                    <a:ext cx="433007" cy="275764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494" name="Afbeelding 493">
                    <a:extLst>
                      <a:ext uri="{FF2B5EF4-FFF2-40B4-BE49-F238E27FC236}">
                        <a16:creationId xmlns:a16="http://schemas.microsoft.com/office/drawing/2014/main" id="{DF7EDDD5-08CB-44B1-BFCB-D75B40949FB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72182"/>
                  <a:stretch/>
                </p:blipFill>
                <p:spPr>
                  <a:xfrm>
                    <a:off x="4723302" y="4103966"/>
                    <a:ext cx="420673" cy="386491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470" name="Groep 469">
                  <a:extLst>
                    <a:ext uri="{FF2B5EF4-FFF2-40B4-BE49-F238E27FC236}">
                      <a16:creationId xmlns:a16="http://schemas.microsoft.com/office/drawing/2014/main" id="{53C5B96C-C42F-4695-9CA5-6B5BF89A7014}"/>
                    </a:ext>
                  </a:extLst>
                </p:cNvPr>
                <p:cNvGrpSpPr/>
                <p:nvPr/>
              </p:nvGrpSpPr>
              <p:grpSpPr>
                <a:xfrm>
                  <a:off x="2951291" y="-256349"/>
                  <a:ext cx="6558293" cy="1651028"/>
                  <a:chOff x="3012390" y="4616373"/>
                  <a:chExt cx="6558293" cy="1651028"/>
                </a:xfrm>
                <a:grpFill/>
              </p:grpSpPr>
              <p:grpSp>
                <p:nvGrpSpPr>
                  <p:cNvPr id="479" name="Groep 478">
                    <a:extLst>
                      <a:ext uri="{FF2B5EF4-FFF2-40B4-BE49-F238E27FC236}">
                        <a16:creationId xmlns:a16="http://schemas.microsoft.com/office/drawing/2014/main" id="{AE1A2DF7-7F9C-412A-9C18-B35AFC69D5B9}"/>
                      </a:ext>
                    </a:extLst>
                  </p:cNvPr>
                  <p:cNvGrpSpPr/>
                  <p:nvPr/>
                </p:nvGrpSpPr>
                <p:grpSpPr>
                  <a:xfrm>
                    <a:off x="3012390" y="4616373"/>
                    <a:ext cx="3259853" cy="1230439"/>
                    <a:chOff x="869130" y="1366359"/>
                    <a:chExt cx="3136944" cy="1150322"/>
                  </a:xfrm>
                  <a:grpFill/>
                </p:grpSpPr>
                <p:grpSp>
                  <p:nvGrpSpPr>
                    <p:cNvPr id="481" name="Groep 480">
                      <a:extLst>
                        <a:ext uri="{FF2B5EF4-FFF2-40B4-BE49-F238E27FC236}">
                          <a16:creationId xmlns:a16="http://schemas.microsoft.com/office/drawing/2014/main" id="{06FC1A36-C43B-4364-B058-82C70FFF6DB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69130" y="1388805"/>
                      <a:ext cx="2851390" cy="1127876"/>
                      <a:chOff x="843963" y="3024659"/>
                      <a:chExt cx="2851390" cy="1127876"/>
                    </a:xfrm>
                    <a:grpFill/>
                  </p:grpSpPr>
                  <p:sp>
                    <p:nvSpPr>
                      <p:cNvPr id="485" name="Rechthoek 484">
                        <a:extLst>
                          <a:ext uri="{FF2B5EF4-FFF2-40B4-BE49-F238E27FC236}">
                            <a16:creationId xmlns:a16="http://schemas.microsoft.com/office/drawing/2014/main" id="{EE535392-2963-4D92-BFE3-63FD3F147DC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91234" y="3036814"/>
                        <a:ext cx="587230" cy="322145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pic>
                    <p:nvPicPr>
                      <p:cNvPr id="486" name="Afbeelding 485">
                        <a:extLst>
                          <a:ext uri="{FF2B5EF4-FFF2-40B4-BE49-F238E27FC236}">
                            <a16:creationId xmlns:a16="http://schemas.microsoft.com/office/drawing/2014/main" id="{F5C5466B-982C-480F-AF40-5B4031EF9ED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2914" t="25198"/>
                      <a:stretch/>
                    </p:blipFill>
                    <p:spPr>
                      <a:xfrm flipV="1">
                        <a:off x="1106235" y="3036799"/>
                        <a:ext cx="2206304" cy="1115736"/>
                      </a:xfrm>
                      <a:prstGeom prst="rect">
                        <a:avLst/>
                      </a:prstGeom>
                      <a:grpFill/>
                    </p:spPr>
                  </p:pic>
                  <p:sp>
                    <p:nvSpPr>
                      <p:cNvPr id="487" name="Rechthoek 486">
                        <a:extLst>
                          <a:ext uri="{FF2B5EF4-FFF2-40B4-BE49-F238E27FC236}">
                            <a16:creationId xmlns:a16="http://schemas.microsoft.com/office/drawing/2014/main" id="{0D8050E6-BAA1-40BC-A1F4-6743D8C6C19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93791" y="3056549"/>
                        <a:ext cx="780179" cy="356954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sp>
                    <p:nvSpPr>
                      <p:cNvPr id="488" name="Rechthoek 487">
                        <a:extLst>
                          <a:ext uri="{FF2B5EF4-FFF2-40B4-BE49-F238E27FC236}">
                            <a16:creationId xmlns:a16="http://schemas.microsoft.com/office/drawing/2014/main" id="{A61AF116-10FA-434A-8246-EC9E22F024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53382" y="3024659"/>
                        <a:ext cx="712395" cy="368974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sp>
                    <p:nvSpPr>
                      <p:cNvPr id="489" name="Rechthoek 488">
                        <a:extLst>
                          <a:ext uri="{FF2B5EF4-FFF2-40B4-BE49-F238E27FC236}">
                            <a16:creationId xmlns:a16="http://schemas.microsoft.com/office/drawing/2014/main" id="{D3EB92D1-85C8-4F6B-BA7A-85063D27C5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915174" y="3621954"/>
                        <a:ext cx="780179" cy="322145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pic>
                    <p:nvPicPr>
                      <p:cNvPr id="490" name="Afbeelding 489">
                        <a:extLst>
                          <a:ext uri="{FF2B5EF4-FFF2-40B4-BE49-F238E27FC236}">
                            <a16:creationId xmlns:a16="http://schemas.microsoft.com/office/drawing/2014/main" id="{D9CA26C8-DAAC-472E-A0D1-1A6099F6ED0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799" t="79811" r="66824" b="2201"/>
                      <a:stretch/>
                    </p:blipFill>
                    <p:spPr>
                      <a:xfrm flipV="1">
                        <a:off x="2948196" y="3656431"/>
                        <a:ext cx="288220" cy="268311"/>
                      </a:xfrm>
                      <a:prstGeom prst="rect">
                        <a:avLst/>
                      </a:prstGeom>
                      <a:grpFill/>
                    </p:spPr>
                  </p:pic>
                  <p:pic>
                    <p:nvPicPr>
                      <p:cNvPr id="491" name="Afbeelding 490">
                        <a:extLst>
                          <a:ext uri="{FF2B5EF4-FFF2-40B4-BE49-F238E27FC236}">
                            <a16:creationId xmlns:a16="http://schemas.microsoft.com/office/drawing/2014/main" id="{DE83D66E-560D-45B4-9DB5-454D5E432CF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799" t="78460" r="66810" b="1292"/>
                      <a:stretch/>
                    </p:blipFill>
                    <p:spPr>
                      <a:xfrm rot="10800000" flipV="1">
                        <a:off x="843963" y="3629043"/>
                        <a:ext cx="283630" cy="302005"/>
                      </a:xfrm>
                      <a:prstGeom prst="rect">
                        <a:avLst/>
                      </a:prstGeom>
                      <a:grpFill/>
                    </p:spPr>
                  </p:pic>
                </p:grpSp>
                <p:grpSp>
                  <p:nvGrpSpPr>
                    <p:cNvPr id="482" name="Groep 481">
                      <a:extLst>
                        <a:ext uri="{FF2B5EF4-FFF2-40B4-BE49-F238E27FC236}">
                          <a16:creationId xmlns:a16="http://schemas.microsoft.com/office/drawing/2014/main" id="{19ED9C7E-D197-40AF-A1EF-400F7603581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59454" y="1366359"/>
                      <a:ext cx="746620" cy="931338"/>
                      <a:chOff x="3283036" y="2973664"/>
                      <a:chExt cx="746620" cy="931338"/>
                    </a:xfrm>
                    <a:grpFill/>
                  </p:grpSpPr>
                  <p:pic>
                    <p:nvPicPr>
                      <p:cNvPr id="483" name="Afbeelding 482">
                        <a:extLst>
                          <a:ext uri="{FF2B5EF4-FFF2-40B4-BE49-F238E27FC236}">
                            <a16:creationId xmlns:a16="http://schemas.microsoft.com/office/drawing/2014/main" id="{BD164FED-8DD8-4A48-841B-096144B9D3E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6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7428" t="39456" r="13101" b="41282"/>
                      <a:stretch/>
                    </p:blipFill>
                    <p:spPr>
                      <a:xfrm flipV="1">
                        <a:off x="3283036" y="3617685"/>
                        <a:ext cx="746620" cy="287317"/>
                      </a:xfrm>
                      <a:prstGeom prst="rect">
                        <a:avLst/>
                      </a:prstGeom>
                      <a:grpFill/>
                    </p:spPr>
                  </p:pic>
                  <p:pic>
                    <p:nvPicPr>
                      <p:cNvPr id="484" name="Afbeelding 483">
                        <a:extLst>
                          <a:ext uri="{FF2B5EF4-FFF2-40B4-BE49-F238E27FC236}">
                            <a16:creationId xmlns:a16="http://schemas.microsoft.com/office/drawing/2014/main" id="{17A2F317-817D-4C45-A669-C4238823266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4947" r="35587" b="49623"/>
                      <a:stretch/>
                    </p:blipFill>
                    <p:spPr>
                      <a:xfrm>
                        <a:off x="3439540" y="2973664"/>
                        <a:ext cx="404812" cy="654342"/>
                      </a:xfrm>
                      <a:prstGeom prst="rect">
                        <a:avLst/>
                      </a:prstGeom>
                      <a:grpFill/>
                    </p:spPr>
                  </p:pic>
                </p:grpSp>
              </p:grpSp>
              <p:pic>
                <p:nvPicPr>
                  <p:cNvPr id="473" name="Afbeelding 472">
                    <a:extLst>
                      <a:ext uri="{FF2B5EF4-FFF2-40B4-BE49-F238E27FC236}">
                        <a16:creationId xmlns:a16="http://schemas.microsoft.com/office/drawing/2014/main" id="{FC6D9284-B3E6-420F-88EB-5F06F540D2D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9811" r="66824" b="2201"/>
                  <a:stretch/>
                </p:blipFill>
                <p:spPr>
                  <a:xfrm flipV="1">
                    <a:off x="6276285" y="5308066"/>
                    <a:ext cx="299513" cy="286999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474" name="Afbeelding 473">
                    <a:extLst>
                      <a:ext uri="{FF2B5EF4-FFF2-40B4-BE49-F238E27FC236}">
                        <a16:creationId xmlns:a16="http://schemas.microsoft.com/office/drawing/2014/main" id="{7F091745-D3B4-488A-8732-D63714AD3F9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3012"/>
                  <a:stretch/>
                </p:blipFill>
                <p:spPr>
                  <a:xfrm>
                    <a:off x="6603860" y="5114720"/>
                    <a:ext cx="1876628" cy="1107720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475" name="Afbeelding 474">
                    <a:extLst>
                      <a:ext uri="{FF2B5EF4-FFF2-40B4-BE49-F238E27FC236}">
                        <a16:creationId xmlns:a16="http://schemas.microsoft.com/office/drawing/2014/main" id="{2E40586A-6516-47D6-AC18-5FCBAE51DC0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5584" b="1506"/>
                  <a:stretch/>
                </p:blipFill>
                <p:spPr>
                  <a:xfrm flipV="1">
                    <a:off x="8492448" y="5313745"/>
                    <a:ext cx="319655" cy="298830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476" name="Rechthoek 475">
                    <a:extLst>
                      <a:ext uri="{FF2B5EF4-FFF2-40B4-BE49-F238E27FC236}">
                        <a16:creationId xmlns:a16="http://schemas.microsoft.com/office/drawing/2014/main" id="{09830B20-BAD0-4139-B667-C5BEF3E5D64D}"/>
                      </a:ext>
                    </a:extLst>
                  </p:cNvPr>
                  <p:cNvSpPr/>
                  <p:nvPr/>
                </p:nvSpPr>
                <p:spPr>
                  <a:xfrm>
                    <a:off x="7675298" y="5850837"/>
                    <a:ext cx="1036139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477" name="Rechthoek 476">
                    <a:extLst>
                      <a:ext uri="{FF2B5EF4-FFF2-40B4-BE49-F238E27FC236}">
                        <a16:creationId xmlns:a16="http://schemas.microsoft.com/office/drawing/2014/main" id="{4EA83BEC-24C5-40D2-A4CE-BA89FB79FD52}"/>
                      </a:ext>
                    </a:extLst>
                  </p:cNvPr>
                  <p:cNvSpPr/>
                  <p:nvPr/>
                </p:nvSpPr>
                <p:spPr>
                  <a:xfrm>
                    <a:off x="6575798" y="5885585"/>
                    <a:ext cx="810747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478" name="Afbeelding 477">
                    <a:extLst>
                      <a:ext uri="{FF2B5EF4-FFF2-40B4-BE49-F238E27FC236}">
                        <a16:creationId xmlns:a16="http://schemas.microsoft.com/office/drawing/2014/main" id="{8668161E-69E4-431C-9CB8-D07F8629CAF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8824063" y="5336541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471" name="Afbeelding 470">
                  <a:extLst>
                    <a:ext uri="{FF2B5EF4-FFF2-40B4-BE49-F238E27FC236}">
                      <a16:creationId xmlns:a16="http://schemas.microsoft.com/office/drawing/2014/main" id="{1E3C704D-EC9E-4AF1-9C1B-82F08E7BFC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9811" r="66824" b="2201"/>
                <a:stretch/>
              </p:blipFill>
              <p:spPr>
                <a:xfrm flipV="1">
                  <a:off x="8465850" y="2878996"/>
                  <a:ext cx="299513" cy="286999"/>
                </a:xfrm>
                <a:prstGeom prst="rect">
                  <a:avLst/>
                </a:prstGeom>
                <a:grpFill/>
              </p:spPr>
            </p:pic>
          </p:grpSp>
          <p:grpSp>
            <p:nvGrpSpPr>
              <p:cNvPr id="369" name="Groep 368">
                <a:extLst>
                  <a:ext uri="{FF2B5EF4-FFF2-40B4-BE49-F238E27FC236}">
                    <a16:creationId xmlns:a16="http://schemas.microsoft.com/office/drawing/2014/main" id="{1FBBBF2B-6140-40E9-BE69-3674E07CBFB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988895" y="1205593"/>
                <a:ext cx="3695800" cy="2819671"/>
                <a:chOff x="83462" y="-256348"/>
                <a:chExt cx="9487218" cy="7238177"/>
              </a:xfrm>
              <a:grpFill/>
            </p:grpSpPr>
            <p:sp>
              <p:nvSpPr>
                <p:cNvPr id="370" name="Tekstvak 369">
                  <a:extLst>
                    <a:ext uri="{FF2B5EF4-FFF2-40B4-BE49-F238E27FC236}">
                      <a16:creationId xmlns:a16="http://schemas.microsoft.com/office/drawing/2014/main" id="{0612F04F-6FC8-4423-9E8B-8DBEA6F4C62B}"/>
                    </a:ext>
                  </a:extLst>
                </p:cNvPr>
                <p:cNvSpPr txBox="1"/>
                <p:nvPr/>
              </p:nvSpPr>
              <p:spPr>
                <a:xfrm>
                  <a:off x="390984" y="161787"/>
                  <a:ext cx="9118598" cy="6715607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3200" b="1" dirty="0">
                      <a:solidFill>
                        <a:schemeClr val="bg1"/>
                      </a:solidFill>
                    </a:rPr>
                    <a:t>Polymeren</a:t>
                  </a:r>
                </a:p>
                <a:p>
                  <a:r>
                    <a:rPr lang="nl-NL" sz="3200" b="1" dirty="0">
                      <a:solidFill>
                        <a:srgbClr val="FF0000"/>
                      </a:solidFill>
                    </a:rPr>
                    <a:t>                                                               </a:t>
                  </a:r>
                </a:p>
                <a:p>
                  <a:pPr>
                    <a:tabLst>
                      <a:tab pos="1435100" algn="l"/>
                    </a:tabLst>
                  </a:pPr>
                  <a:endParaRPr lang="nl-NL" sz="3200" b="1" dirty="0">
                    <a:solidFill>
                      <a:srgbClr val="FF0000"/>
                    </a:solidFill>
                  </a:endParaRPr>
                </a:p>
                <a:p>
                  <a:endParaRPr lang="nl-NL" sz="3600" b="1" dirty="0">
                    <a:solidFill>
                      <a:srgbClr val="FF0000"/>
                    </a:solidFill>
                  </a:endParaRPr>
                </a:p>
                <a:p>
                  <a:r>
                    <a:rPr lang="nl-NL" sz="3200" b="1" dirty="0">
                      <a:solidFill>
                        <a:srgbClr val="FF0000"/>
                      </a:solidFill>
                    </a:rPr>
                    <a:t>                 </a:t>
                  </a:r>
                  <a:r>
                    <a:rPr lang="nl-NL" sz="800" b="1" dirty="0">
                      <a:solidFill>
                        <a:srgbClr val="FF0000"/>
                      </a:solidFill>
                    </a:rPr>
                    <a:t>   </a:t>
                  </a:r>
                  <a:r>
                    <a:rPr lang="nl-NL" sz="3200" dirty="0"/>
                    <a:t>                                            </a:t>
                  </a:r>
                </a:p>
              </p:txBody>
            </p:sp>
            <p:sp>
              <p:nvSpPr>
                <p:cNvPr id="371" name="Rechthoek 370">
                  <a:extLst>
                    <a:ext uri="{FF2B5EF4-FFF2-40B4-BE49-F238E27FC236}">
                      <a16:creationId xmlns:a16="http://schemas.microsoft.com/office/drawing/2014/main" id="{618A4B4B-0C6C-4EE5-83D5-A3D2189A301F}"/>
                    </a:ext>
                  </a:extLst>
                </p:cNvPr>
                <p:cNvSpPr/>
                <p:nvPr/>
              </p:nvSpPr>
              <p:spPr>
                <a:xfrm>
                  <a:off x="2087473" y="1687290"/>
                  <a:ext cx="810747" cy="38181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72" name="Rechthoek 371">
                  <a:extLst>
                    <a:ext uri="{FF2B5EF4-FFF2-40B4-BE49-F238E27FC236}">
                      <a16:creationId xmlns:a16="http://schemas.microsoft.com/office/drawing/2014/main" id="{99539482-E654-4761-B000-AC346D4007D3}"/>
                    </a:ext>
                  </a:extLst>
                </p:cNvPr>
                <p:cNvSpPr/>
                <p:nvPr/>
              </p:nvSpPr>
              <p:spPr>
                <a:xfrm>
                  <a:off x="4950283" y="1513223"/>
                  <a:ext cx="674543" cy="36897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grpSp>
              <p:nvGrpSpPr>
                <p:cNvPr id="373" name="Groep 372">
                  <a:extLst>
                    <a:ext uri="{FF2B5EF4-FFF2-40B4-BE49-F238E27FC236}">
                      <a16:creationId xmlns:a16="http://schemas.microsoft.com/office/drawing/2014/main" id="{1079EC3E-39BE-4C78-911A-4298D68BCFB9}"/>
                    </a:ext>
                  </a:extLst>
                </p:cNvPr>
                <p:cNvGrpSpPr/>
                <p:nvPr/>
              </p:nvGrpSpPr>
              <p:grpSpPr>
                <a:xfrm flipV="1">
                  <a:off x="2981009" y="2655866"/>
                  <a:ext cx="2483257" cy="1129121"/>
                  <a:chOff x="753877" y="3024659"/>
                  <a:chExt cx="2483258" cy="1127891"/>
                </a:xfrm>
                <a:grpFill/>
              </p:grpSpPr>
              <p:sp>
                <p:nvSpPr>
                  <p:cNvPr id="451" name="Rechthoek 450">
                    <a:extLst>
                      <a:ext uri="{FF2B5EF4-FFF2-40B4-BE49-F238E27FC236}">
                        <a16:creationId xmlns:a16="http://schemas.microsoft.com/office/drawing/2014/main" id="{BF609BB7-9AF6-44C4-B40A-035E4A2A8E7C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36814"/>
                    <a:ext cx="587230" cy="322145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452" name="Afbeelding 451">
                    <a:extLst>
                      <a:ext uri="{FF2B5EF4-FFF2-40B4-BE49-F238E27FC236}">
                        <a16:creationId xmlns:a16="http://schemas.microsoft.com/office/drawing/2014/main" id="{A6A586C6-68AE-43E3-A03A-9EFC26B7C1B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2524"/>
                  <a:stretch/>
                </p:blipFill>
                <p:spPr>
                  <a:xfrm flipV="1">
                    <a:off x="1048624" y="3036814"/>
                    <a:ext cx="1888997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453" name="Rechthoek 452">
                    <a:extLst>
                      <a:ext uri="{FF2B5EF4-FFF2-40B4-BE49-F238E27FC236}">
                        <a16:creationId xmlns:a16="http://schemas.microsoft.com/office/drawing/2014/main" id="{1FD882B0-52ED-43DC-92E8-40F5BDCAC318}"/>
                      </a:ext>
                    </a:extLst>
                  </p:cNvPr>
                  <p:cNvSpPr/>
                  <p:nvPr/>
                </p:nvSpPr>
                <p:spPr>
                  <a:xfrm>
                    <a:off x="2118217" y="305653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454" name="Rechthoek 453">
                    <a:extLst>
                      <a:ext uri="{FF2B5EF4-FFF2-40B4-BE49-F238E27FC236}">
                        <a16:creationId xmlns:a16="http://schemas.microsoft.com/office/drawing/2014/main" id="{6096C34E-9698-4590-9E22-98D82E1387A1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24659"/>
                    <a:ext cx="674543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455" name="Afbeelding 454">
                    <a:extLst>
                      <a:ext uri="{FF2B5EF4-FFF2-40B4-BE49-F238E27FC236}">
                        <a16:creationId xmlns:a16="http://schemas.microsoft.com/office/drawing/2014/main" id="{15F7D7DD-04F0-4189-8A7A-54A8EE0F276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933" b="-56"/>
                  <a:stretch/>
                </p:blipFill>
                <p:spPr>
                  <a:xfrm flipV="1">
                    <a:off x="2915175" y="3621955"/>
                    <a:ext cx="321960" cy="322143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456" name="Afbeelding 455">
                    <a:extLst>
                      <a:ext uri="{FF2B5EF4-FFF2-40B4-BE49-F238E27FC236}">
                        <a16:creationId xmlns:a16="http://schemas.microsoft.com/office/drawing/2014/main" id="{B6904BDD-CF16-4BCF-964D-43C6770E6ED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364" b="-94"/>
                  <a:stretch/>
                </p:blipFill>
                <p:spPr>
                  <a:xfrm rot="10800000" flipV="1">
                    <a:off x="753877" y="3621957"/>
                    <a:ext cx="294746" cy="322688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374" name="Groep 373">
                  <a:extLst>
                    <a:ext uri="{FF2B5EF4-FFF2-40B4-BE49-F238E27FC236}">
                      <a16:creationId xmlns:a16="http://schemas.microsoft.com/office/drawing/2014/main" id="{64EF61C6-587A-464F-A1D8-CACDB9B6A4CD}"/>
                    </a:ext>
                  </a:extLst>
                </p:cNvPr>
                <p:cNvGrpSpPr/>
                <p:nvPr/>
              </p:nvGrpSpPr>
              <p:grpSpPr>
                <a:xfrm>
                  <a:off x="3077696" y="696807"/>
                  <a:ext cx="3478560" cy="2157765"/>
                  <a:chOff x="1216401" y="1388805"/>
                  <a:chExt cx="3478560" cy="2157763"/>
                </a:xfrm>
                <a:grpFill/>
              </p:grpSpPr>
              <p:grpSp>
                <p:nvGrpSpPr>
                  <p:cNvPr id="445" name="Groep 444">
                    <a:extLst>
                      <a:ext uri="{FF2B5EF4-FFF2-40B4-BE49-F238E27FC236}">
                        <a16:creationId xmlns:a16="http://schemas.microsoft.com/office/drawing/2014/main" id="{D10D593A-7CBD-4DC5-B10C-9EBB79ED1CA1}"/>
                      </a:ext>
                    </a:extLst>
                  </p:cNvPr>
                  <p:cNvGrpSpPr/>
                  <p:nvPr/>
                </p:nvGrpSpPr>
                <p:grpSpPr>
                  <a:xfrm>
                    <a:off x="1216401" y="1388805"/>
                    <a:ext cx="2504119" cy="919440"/>
                    <a:chOff x="1191234" y="3024659"/>
                    <a:chExt cx="2504119" cy="919440"/>
                  </a:xfrm>
                  <a:grpFill/>
                </p:grpSpPr>
                <p:sp>
                  <p:nvSpPr>
                    <p:cNvPr id="447" name="Rechthoek 446">
                      <a:extLst>
                        <a:ext uri="{FF2B5EF4-FFF2-40B4-BE49-F238E27FC236}">
                          <a16:creationId xmlns:a16="http://schemas.microsoft.com/office/drawing/2014/main" id="{4AD62974-C61D-4002-96A7-05DCA7A1AF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448" name="Rechthoek 447">
                      <a:extLst>
                        <a:ext uri="{FF2B5EF4-FFF2-40B4-BE49-F238E27FC236}">
                          <a16:creationId xmlns:a16="http://schemas.microsoft.com/office/drawing/2014/main" id="{1A0F907F-4076-4833-89A5-9E8C35D143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217" y="3056533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449" name="Rechthoek 448">
                      <a:extLst>
                        <a:ext uri="{FF2B5EF4-FFF2-40B4-BE49-F238E27FC236}">
                          <a16:creationId xmlns:a16="http://schemas.microsoft.com/office/drawing/2014/main" id="{00720D35-7BC3-4752-B4EC-3CAB6D35F7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24659"/>
                      <a:ext cx="674543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450" name="Rechthoek 449">
                      <a:extLst>
                        <a:ext uri="{FF2B5EF4-FFF2-40B4-BE49-F238E27FC236}">
                          <a16:creationId xmlns:a16="http://schemas.microsoft.com/office/drawing/2014/main" id="{D948F1ED-70E7-4F12-807E-8056820AE2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15174" y="3621954"/>
                      <a:ext cx="780179" cy="322145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pic>
                <p:nvPicPr>
                  <p:cNvPr id="446" name="Afbeelding 445">
                    <a:extLst>
                      <a:ext uri="{FF2B5EF4-FFF2-40B4-BE49-F238E27FC236}">
                        <a16:creationId xmlns:a16="http://schemas.microsoft.com/office/drawing/2014/main" id="{6A68FE8A-D1D6-4AF4-8FFA-83E7805E95A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49623"/>
                  <a:stretch/>
                </p:blipFill>
                <p:spPr>
                  <a:xfrm>
                    <a:off x="3321130" y="2892226"/>
                    <a:ext cx="1373831" cy="654342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375" name="Afbeelding 374">
                  <a:extLst>
                    <a:ext uri="{FF2B5EF4-FFF2-40B4-BE49-F238E27FC236}">
                      <a16:creationId xmlns:a16="http://schemas.microsoft.com/office/drawing/2014/main" id="{CCC03A38-E59A-424B-94AE-316268247D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5496369" y="2881249"/>
                  <a:ext cx="746620" cy="287317"/>
                </a:xfrm>
                <a:prstGeom prst="rect">
                  <a:avLst/>
                </a:prstGeom>
                <a:grpFill/>
              </p:spPr>
            </p:pic>
            <p:pic>
              <p:nvPicPr>
                <p:cNvPr id="376" name="Afbeelding 375">
                  <a:extLst>
                    <a:ext uri="{FF2B5EF4-FFF2-40B4-BE49-F238E27FC236}">
                      <a16:creationId xmlns:a16="http://schemas.microsoft.com/office/drawing/2014/main" id="{9FE872F4-27D4-4476-9B8E-CD57D17167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49623"/>
                <a:stretch/>
              </p:blipFill>
              <p:spPr>
                <a:xfrm>
                  <a:off x="1916016" y="2200229"/>
                  <a:ext cx="1373832" cy="654343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377" name="Groep 376">
                  <a:extLst>
                    <a:ext uri="{FF2B5EF4-FFF2-40B4-BE49-F238E27FC236}">
                      <a16:creationId xmlns:a16="http://schemas.microsoft.com/office/drawing/2014/main" id="{BBE9D59D-B28B-431D-BCEF-C04269A0F961}"/>
                    </a:ext>
                  </a:extLst>
                </p:cNvPr>
                <p:cNvGrpSpPr/>
                <p:nvPr/>
              </p:nvGrpSpPr>
              <p:grpSpPr>
                <a:xfrm>
                  <a:off x="83462" y="2881249"/>
                  <a:ext cx="9487218" cy="4100580"/>
                  <a:chOff x="83460" y="2881247"/>
                  <a:chExt cx="9487223" cy="4100573"/>
                </a:xfrm>
                <a:grpFill/>
              </p:grpSpPr>
              <p:grpSp>
                <p:nvGrpSpPr>
                  <p:cNvPr id="413" name="Groep 412">
                    <a:extLst>
                      <a:ext uri="{FF2B5EF4-FFF2-40B4-BE49-F238E27FC236}">
                        <a16:creationId xmlns:a16="http://schemas.microsoft.com/office/drawing/2014/main" id="{A18B9F4A-1C87-4D4B-8043-E2FE4ED394FE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2294416" y="3732047"/>
                    <a:ext cx="3977828" cy="2114778"/>
                    <a:chOff x="1841650" y="3787345"/>
                    <a:chExt cx="3827847" cy="1977078"/>
                  </a:xfrm>
                  <a:grpFill/>
                </p:grpSpPr>
                <p:grpSp>
                  <p:nvGrpSpPr>
                    <p:cNvPr id="429" name="Groep 428">
                      <a:extLst>
                        <a:ext uri="{FF2B5EF4-FFF2-40B4-BE49-F238E27FC236}">
                          <a16:creationId xmlns:a16="http://schemas.microsoft.com/office/drawing/2014/main" id="{AE93D350-81AC-49C2-A241-2F868AB1F8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53583" y="4614086"/>
                      <a:ext cx="3215914" cy="1150337"/>
                      <a:chOff x="790160" y="1366359"/>
                      <a:chExt cx="3215914" cy="1150337"/>
                    </a:xfrm>
                    <a:grpFill/>
                  </p:grpSpPr>
                  <p:grpSp>
                    <p:nvGrpSpPr>
                      <p:cNvPr id="434" name="Groep 433">
                        <a:extLst>
                          <a:ext uri="{FF2B5EF4-FFF2-40B4-BE49-F238E27FC236}">
                            <a16:creationId xmlns:a16="http://schemas.microsoft.com/office/drawing/2014/main" id="{9AFEA64B-F77F-4D03-A4AA-59457010CA1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90160" y="1388805"/>
                        <a:ext cx="2930360" cy="1127891"/>
                        <a:chOff x="764993" y="3024659"/>
                        <a:chExt cx="2930360" cy="1127891"/>
                      </a:xfrm>
                      <a:grpFill/>
                    </p:grpSpPr>
                    <p:sp>
                      <p:nvSpPr>
                        <p:cNvPr id="438" name="Rechthoek 437">
                          <a:extLst>
                            <a:ext uri="{FF2B5EF4-FFF2-40B4-BE49-F238E27FC236}">
                              <a16:creationId xmlns:a16="http://schemas.microsoft.com/office/drawing/2014/main" id="{2EF83059-9810-444E-BE20-4E362C94424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91234" y="3036814"/>
                          <a:ext cx="587230" cy="322145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pic>
                      <p:nvPicPr>
                        <p:cNvPr id="439" name="Afbeelding 438">
                          <a:extLst>
                            <a:ext uri="{FF2B5EF4-FFF2-40B4-BE49-F238E27FC236}">
                              <a16:creationId xmlns:a16="http://schemas.microsoft.com/office/drawing/2014/main" id="{716A9507-E268-4AC6-9F47-8285F3DBF5E3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2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2914" t="25198"/>
                        <a:stretch/>
                      </p:blipFill>
                      <p:spPr>
                        <a:xfrm flipV="1">
                          <a:off x="1048624" y="3036814"/>
                          <a:ext cx="2206304" cy="1115736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sp>
                      <p:nvSpPr>
                        <p:cNvPr id="440" name="Rechthoek 439">
                          <a:extLst>
                            <a:ext uri="{FF2B5EF4-FFF2-40B4-BE49-F238E27FC236}">
                              <a16:creationId xmlns:a16="http://schemas.microsoft.com/office/drawing/2014/main" id="{3B267EF0-31E8-4221-AF8D-2869141B71F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118217" y="3056533"/>
                          <a:ext cx="780179" cy="356954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441" name="Rechthoek 440">
                          <a:extLst>
                            <a:ext uri="{FF2B5EF4-FFF2-40B4-BE49-F238E27FC236}">
                              <a16:creationId xmlns:a16="http://schemas.microsoft.com/office/drawing/2014/main" id="{67F2437E-0E07-404C-BB4D-8AE2F23BDD5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53382" y="3024659"/>
                          <a:ext cx="712395" cy="368974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442" name="Rechthoek 441">
                          <a:extLst>
                            <a:ext uri="{FF2B5EF4-FFF2-40B4-BE49-F238E27FC236}">
                              <a16:creationId xmlns:a16="http://schemas.microsoft.com/office/drawing/2014/main" id="{16497A93-F3F9-45B3-B237-3E5CA67D2A2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915174" y="3621954"/>
                          <a:ext cx="780179" cy="322145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pic>
                      <p:nvPicPr>
                        <p:cNvPr id="443" name="Afbeelding 442">
                          <a:extLst>
                            <a:ext uri="{FF2B5EF4-FFF2-40B4-BE49-F238E27FC236}">
                              <a16:creationId xmlns:a16="http://schemas.microsoft.com/office/drawing/2014/main" id="{C8008E92-212E-4557-8FAF-0CC0AE94F707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799" t="79811" r="66824" b="2201"/>
                        <a:stretch/>
                      </p:blipFill>
                      <p:spPr>
                        <a:xfrm flipV="1">
                          <a:off x="2915174" y="3655645"/>
                          <a:ext cx="288220" cy="268311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pic>
                      <p:nvPicPr>
                        <p:cNvPr id="444" name="Afbeelding 443">
                          <a:extLst>
                            <a:ext uri="{FF2B5EF4-FFF2-40B4-BE49-F238E27FC236}">
                              <a16:creationId xmlns:a16="http://schemas.microsoft.com/office/drawing/2014/main" id="{3D60CE20-CEFD-4896-A6E5-871068071055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4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799" t="78460" r="66810" b="1292"/>
                        <a:stretch/>
                      </p:blipFill>
                      <p:spPr>
                        <a:xfrm rot="10800000" flipV="1">
                          <a:off x="764993" y="3621954"/>
                          <a:ext cx="283630" cy="302005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  <p:grpSp>
                    <p:nvGrpSpPr>
                      <p:cNvPr id="435" name="Groep 434">
                        <a:extLst>
                          <a:ext uri="{FF2B5EF4-FFF2-40B4-BE49-F238E27FC236}">
                            <a16:creationId xmlns:a16="http://schemas.microsoft.com/office/drawing/2014/main" id="{852FF094-285B-46BB-B2E2-BBF6FA8CAB7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259454" y="1366359"/>
                        <a:ext cx="746620" cy="931338"/>
                        <a:chOff x="3283036" y="2973664"/>
                        <a:chExt cx="746620" cy="931338"/>
                      </a:xfrm>
                      <a:grpFill/>
                    </p:grpSpPr>
                    <p:pic>
                      <p:nvPicPr>
                        <p:cNvPr id="436" name="Afbeelding 435">
                          <a:extLst>
                            <a:ext uri="{FF2B5EF4-FFF2-40B4-BE49-F238E27FC236}">
                              <a16:creationId xmlns:a16="http://schemas.microsoft.com/office/drawing/2014/main" id="{56C7835C-54BC-4DA3-A4BE-A30A236A6C87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6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57428" t="39456" r="13101" b="41282"/>
                        <a:stretch/>
                      </p:blipFill>
                      <p:spPr>
                        <a:xfrm flipV="1">
                          <a:off x="3283036" y="3617685"/>
                          <a:ext cx="746620" cy="287317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pic>
                      <p:nvPicPr>
                        <p:cNvPr id="437" name="Afbeelding 436">
                          <a:extLst>
                            <a:ext uri="{FF2B5EF4-FFF2-40B4-BE49-F238E27FC236}">
                              <a16:creationId xmlns:a16="http://schemas.microsoft.com/office/drawing/2014/main" id="{EC34ABBC-3771-44AA-A417-BD329C6A0336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5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34947" r="35587" b="49623"/>
                        <a:stretch/>
                      </p:blipFill>
                      <p:spPr>
                        <a:xfrm>
                          <a:off x="3439540" y="2973664"/>
                          <a:ext cx="404812" cy="654342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</p:grpSp>
                <p:pic>
                  <p:nvPicPr>
                    <p:cNvPr id="430" name="Afbeelding 429">
                      <a:extLst>
                        <a:ext uri="{FF2B5EF4-FFF2-40B4-BE49-F238E27FC236}">
                          <a16:creationId xmlns:a16="http://schemas.microsoft.com/office/drawing/2014/main" id="{DED5FF59-873A-49BD-A665-1E451A84085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49623"/>
                    <a:stretch/>
                  </p:blipFill>
                  <p:spPr>
                    <a:xfrm>
                      <a:off x="1841650" y="4603765"/>
                      <a:ext cx="404812" cy="654342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431" name="Afbeelding 430">
                      <a:extLst>
                        <a:ext uri="{FF2B5EF4-FFF2-40B4-BE49-F238E27FC236}">
                          <a16:creationId xmlns:a16="http://schemas.microsoft.com/office/drawing/2014/main" id="{03ADD279-03F5-472E-A605-17D081329DD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67599" t="20157" r="23223" b="20774"/>
                    <a:stretch/>
                  </p:blipFill>
                  <p:spPr>
                    <a:xfrm flipV="1">
                      <a:off x="3573965" y="3787345"/>
                      <a:ext cx="232529" cy="881061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432" name="Afbeelding 431">
                      <a:extLst>
                        <a:ext uri="{FF2B5EF4-FFF2-40B4-BE49-F238E27FC236}">
                          <a16:creationId xmlns:a16="http://schemas.microsoft.com/office/drawing/2014/main" id="{B6B9C0A2-1EB7-4691-8508-951594DCD1E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t="29946" r="35587" b="49623"/>
                    <a:stretch/>
                  </p:blipFill>
                  <p:spPr>
                    <a:xfrm rot="5400000">
                      <a:off x="3736771" y="4085334"/>
                      <a:ext cx="404812" cy="265367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433" name="Afbeelding 432">
                      <a:extLst>
                        <a:ext uri="{FF2B5EF4-FFF2-40B4-BE49-F238E27FC236}">
                          <a16:creationId xmlns:a16="http://schemas.microsoft.com/office/drawing/2014/main" id="{0F753636-4BED-4B07-8D24-0A06074CF5A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72182"/>
                    <a:stretch/>
                  </p:blipFill>
                  <p:spPr>
                    <a:xfrm>
                      <a:off x="4032302" y="3992568"/>
                      <a:ext cx="404812" cy="361325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414" name="Afbeelding 413">
                    <a:extLst>
                      <a:ext uri="{FF2B5EF4-FFF2-40B4-BE49-F238E27FC236}">
                        <a16:creationId xmlns:a16="http://schemas.microsoft.com/office/drawing/2014/main" id="{9037BCD2-16AD-49E6-BBB5-9392C7D895D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9811" r="66824" b="2201"/>
                  <a:stretch/>
                </p:blipFill>
                <p:spPr>
                  <a:xfrm flipV="1">
                    <a:off x="6276285" y="5308062"/>
                    <a:ext cx="299513" cy="286999"/>
                  </a:xfrm>
                  <a:prstGeom prst="rect">
                    <a:avLst/>
                  </a:prstGeom>
                  <a:grpFill/>
                </p:spPr>
              </p:pic>
              <p:grpSp>
                <p:nvGrpSpPr>
                  <p:cNvPr id="415" name="Groep 414">
                    <a:extLst>
                      <a:ext uri="{FF2B5EF4-FFF2-40B4-BE49-F238E27FC236}">
                        <a16:creationId xmlns:a16="http://schemas.microsoft.com/office/drawing/2014/main" id="{BB1637F5-A78F-4B22-800D-46A88F574DD3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83460" y="5824245"/>
                    <a:ext cx="1707164" cy="388848"/>
                    <a:chOff x="1191234" y="3024659"/>
                    <a:chExt cx="1707162" cy="388828"/>
                  </a:xfrm>
                  <a:grpFill/>
                </p:grpSpPr>
                <p:sp>
                  <p:nvSpPr>
                    <p:cNvPr id="426" name="Rechthoek 425">
                      <a:extLst>
                        <a:ext uri="{FF2B5EF4-FFF2-40B4-BE49-F238E27FC236}">
                          <a16:creationId xmlns:a16="http://schemas.microsoft.com/office/drawing/2014/main" id="{39A44FE6-5D93-4E92-842B-E95356A72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427" name="Rechthoek 426">
                      <a:extLst>
                        <a:ext uri="{FF2B5EF4-FFF2-40B4-BE49-F238E27FC236}">
                          <a16:creationId xmlns:a16="http://schemas.microsoft.com/office/drawing/2014/main" id="{0AAD1DBF-6761-4DAB-91EC-78538ECA1C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217" y="3056533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428" name="Rechthoek 427">
                      <a:extLst>
                        <a:ext uri="{FF2B5EF4-FFF2-40B4-BE49-F238E27FC236}">
                          <a16:creationId xmlns:a16="http://schemas.microsoft.com/office/drawing/2014/main" id="{3B5F1C85-C195-4EAE-BFFF-1CE7D601C1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24659"/>
                      <a:ext cx="674543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pic>
                <p:nvPicPr>
                  <p:cNvPr id="416" name="Afbeelding 415">
                    <a:extLst>
                      <a:ext uri="{FF2B5EF4-FFF2-40B4-BE49-F238E27FC236}">
                        <a16:creationId xmlns:a16="http://schemas.microsoft.com/office/drawing/2014/main" id="{E23F9D0C-8AA2-4806-A384-CFC7B8FEB45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3012"/>
                  <a:stretch/>
                </p:blipFill>
                <p:spPr>
                  <a:xfrm>
                    <a:off x="6603858" y="5114716"/>
                    <a:ext cx="1876628" cy="1107718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417" name="Afbeelding 416">
                    <a:extLst>
                      <a:ext uri="{FF2B5EF4-FFF2-40B4-BE49-F238E27FC236}">
                        <a16:creationId xmlns:a16="http://schemas.microsoft.com/office/drawing/2014/main" id="{205262FB-CEA8-46C2-93D3-EFAE2C941F5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5584" b="1506"/>
                  <a:stretch/>
                </p:blipFill>
                <p:spPr>
                  <a:xfrm flipV="1">
                    <a:off x="8492446" y="5313741"/>
                    <a:ext cx="319654" cy="298830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418" name="Rechthoek 417">
                    <a:extLst>
                      <a:ext uri="{FF2B5EF4-FFF2-40B4-BE49-F238E27FC236}">
                        <a16:creationId xmlns:a16="http://schemas.microsoft.com/office/drawing/2014/main" id="{CE267C85-FEAC-45BA-8F06-4187340AB298}"/>
                      </a:ext>
                    </a:extLst>
                  </p:cNvPr>
                  <p:cNvSpPr/>
                  <p:nvPr/>
                </p:nvSpPr>
                <p:spPr>
                  <a:xfrm>
                    <a:off x="7675297" y="5850832"/>
                    <a:ext cx="1036140" cy="38181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419" name="Rechthoek 418">
                    <a:extLst>
                      <a:ext uri="{FF2B5EF4-FFF2-40B4-BE49-F238E27FC236}">
                        <a16:creationId xmlns:a16="http://schemas.microsoft.com/office/drawing/2014/main" id="{C018C6B9-DB23-4AC3-AF6A-31C2457DD013}"/>
                      </a:ext>
                    </a:extLst>
                  </p:cNvPr>
                  <p:cNvSpPr/>
                  <p:nvPr/>
                </p:nvSpPr>
                <p:spPr>
                  <a:xfrm>
                    <a:off x="6575798" y="5885582"/>
                    <a:ext cx="810747" cy="38181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420" name="Afbeelding 419">
                    <a:extLst>
                      <a:ext uri="{FF2B5EF4-FFF2-40B4-BE49-F238E27FC236}">
                        <a16:creationId xmlns:a16="http://schemas.microsoft.com/office/drawing/2014/main" id="{56E1AC44-D3B7-41E8-B7C4-A162CDDDEB0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738" t="25198" r="23406" b="22545"/>
                  <a:stretch/>
                </p:blipFill>
                <p:spPr>
                  <a:xfrm>
                    <a:off x="7413617" y="6207959"/>
                    <a:ext cx="249721" cy="773861"/>
                  </a:xfrm>
                  <a:prstGeom prst="rect">
                    <a:avLst/>
                  </a:prstGeom>
                  <a:grpFill/>
                </p:spPr>
              </p:pic>
              <p:grpSp>
                <p:nvGrpSpPr>
                  <p:cNvPr id="421" name="Groep 420">
                    <a:extLst>
                      <a:ext uri="{FF2B5EF4-FFF2-40B4-BE49-F238E27FC236}">
                        <a16:creationId xmlns:a16="http://schemas.microsoft.com/office/drawing/2014/main" id="{BAE14874-6375-49C7-8BCC-112CB01BE15E}"/>
                      </a:ext>
                    </a:extLst>
                  </p:cNvPr>
                  <p:cNvGrpSpPr/>
                  <p:nvPr/>
                </p:nvGrpSpPr>
                <p:grpSpPr>
                  <a:xfrm>
                    <a:off x="7675297" y="6358746"/>
                    <a:ext cx="645869" cy="452728"/>
                    <a:chOff x="918455" y="925459"/>
                    <a:chExt cx="645868" cy="452728"/>
                  </a:xfrm>
                  <a:grpFill/>
                </p:grpSpPr>
                <p:pic>
                  <p:nvPicPr>
                    <p:cNvPr id="424" name="Afbeelding 423">
                      <a:extLst>
                        <a:ext uri="{FF2B5EF4-FFF2-40B4-BE49-F238E27FC236}">
                          <a16:creationId xmlns:a16="http://schemas.microsoft.com/office/drawing/2014/main" id="{7B09E4A1-13DC-4545-8430-80BF1AA02D6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t="29946" r="35587" b="49623"/>
                    <a:stretch/>
                  </p:blipFill>
                  <p:spPr>
                    <a:xfrm rot="5400000">
                      <a:off x="839833" y="1023802"/>
                      <a:ext cx="433007" cy="275764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425" name="Afbeelding 424">
                      <a:extLst>
                        <a:ext uri="{FF2B5EF4-FFF2-40B4-BE49-F238E27FC236}">
                          <a16:creationId xmlns:a16="http://schemas.microsoft.com/office/drawing/2014/main" id="{82395038-7283-450C-8CF0-644EBD3EE64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72182"/>
                    <a:stretch/>
                  </p:blipFill>
                  <p:spPr>
                    <a:xfrm>
                      <a:off x="1143650" y="925459"/>
                      <a:ext cx="420673" cy="386491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422" name="Afbeelding 421">
                    <a:extLst>
                      <a:ext uri="{FF2B5EF4-FFF2-40B4-BE49-F238E27FC236}">
                        <a16:creationId xmlns:a16="http://schemas.microsoft.com/office/drawing/2014/main" id="{B96C8B44-52E2-4A1B-B124-9C0F83629D4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8824063" y="5336536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423" name="Afbeelding 422">
                    <a:extLst>
                      <a:ext uri="{FF2B5EF4-FFF2-40B4-BE49-F238E27FC236}">
                        <a16:creationId xmlns:a16="http://schemas.microsoft.com/office/drawing/2014/main" id="{670B38B8-E769-41C1-A8B0-2C0330E2B4E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8792296" y="2881247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378" name="Groep 377">
                  <a:extLst>
                    <a:ext uri="{FF2B5EF4-FFF2-40B4-BE49-F238E27FC236}">
                      <a16:creationId xmlns:a16="http://schemas.microsoft.com/office/drawing/2014/main" id="{9EDBF0F3-BF24-4A0D-85DE-2C7C27B37BA6}"/>
                    </a:ext>
                  </a:extLst>
                </p:cNvPr>
                <p:cNvGrpSpPr/>
                <p:nvPr/>
              </p:nvGrpSpPr>
              <p:grpSpPr>
                <a:xfrm>
                  <a:off x="1149523" y="2212348"/>
                  <a:ext cx="1326139" cy="1755265"/>
                  <a:chOff x="2369215" y="2188834"/>
                  <a:chExt cx="1326138" cy="1755265"/>
                </a:xfrm>
                <a:grpFill/>
              </p:grpSpPr>
              <p:sp>
                <p:nvSpPr>
                  <p:cNvPr id="411" name="Rechthoek 410">
                    <a:extLst>
                      <a:ext uri="{FF2B5EF4-FFF2-40B4-BE49-F238E27FC236}">
                        <a16:creationId xmlns:a16="http://schemas.microsoft.com/office/drawing/2014/main" id="{3846D0D5-2625-4245-B96B-1A746BC25DDE}"/>
                      </a:ext>
                    </a:extLst>
                  </p:cNvPr>
                  <p:cNvSpPr/>
                  <p:nvPr/>
                </p:nvSpPr>
                <p:spPr>
                  <a:xfrm>
                    <a:off x="2369215" y="2188834"/>
                    <a:ext cx="798138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/>
                  </a:p>
                </p:txBody>
              </p:sp>
              <p:sp>
                <p:nvSpPr>
                  <p:cNvPr id="412" name="Rechthoek 411">
                    <a:extLst>
                      <a:ext uri="{FF2B5EF4-FFF2-40B4-BE49-F238E27FC236}">
                        <a16:creationId xmlns:a16="http://schemas.microsoft.com/office/drawing/2014/main" id="{D672C6C2-5F34-4F2E-B074-DFB2609AA5E4}"/>
                      </a:ext>
                    </a:extLst>
                  </p:cNvPr>
                  <p:cNvSpPr/>
                  <p:nvPr/>
                </p:nvSpPr>
                <p:spPr>
                  <a:xfrm>
                    <a:off x="2915174" y="3621954"/>
                    <a:ext cx="780179" cy="32214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pic>
              <p:nvPicPr>
                <p:cNvPr id="379" name="Afbeelding 378">
                  <a:extLst>
                    <a:ext uri="{FF2B5EF4-FFF2-40B4-BE49-F238E27FC236}">
                      <a16:creationId xmlns:a16="http://schemas.microsoft.com/office/drawing/2014/main" id="{DDFBD275-9EE2-4D60-9481-79269F1826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8460" r="65584" b="1506"/>
                <a:stretch/>
              </p:blipFill>
              <p:spPr>
                <a:xfrm flipV="1">
                  <a:off x="6266211" y="2867167"/>
                  <a:ext cx="319654" cy="298830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380" name="Groep 379">
                  <a:extLst>
                    <a:ext uri="{FF2B5EF4-FFF2-40B4-BE49-F238E27FC236}">
                      <a16:creationId xmlns:a16="http://schemas.microsoft.com/office/drawing/2014/main" id="{CCFD4217-8E57-4824-90A0-A113B1AD43CE}"/>
                    </a:ext>
                  </a:extLst>
                </p:cNvPr>
                <p:cNvGrpSpPr/>
                <p:nvPr/>
              </p:nvGrpSpPr>
              <p:grpSpPr>
                <a:xfrm>
                  <a:off x="6557330" y="2247175"/>
                  <a:ext cx="2434550" cy="1743724"/>
                  <a:chOff x="1260802" y="2200376"/>
                  <a:chExt cx="2434551" cy="1743723"/>
                </a:xfrm>
                <a:grpFill/>
              </p:grpSpPr>
              <p:pic>
                <p:nvPicPr>
                  <p:cNvPr id="407" name="Afbeelding 406">
                    <a:extLst>
                      <a:ext uri="{FF2B5EF4-FFF2-40B4-BE49-F238E27FC236}">
                        <a16:creationId xmlns:a16="http://schemas.microsoft.com/office/drawing/2014/main" id="{C1783BAF-302A-477A-8A56-3D047254CA1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1754"/>
                  <a:stretch/>
                </p:blipFill>
                <p:spPr>
                  <a:xfrm flipV="1">
                    <a:off x="1279321" y="2215952"/>
                    <a:ext cx="1908499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408" name="Rechthoek 407">
                    <a:extLst>
                      <a:ext uri="{FF2B5EF4-FFF2-40B4-BE49-F238E27FC236}">
                        <a16:creationId xmlns:a16="http://schemas.microsoft.com/office/drawing/2014/main" id="{C629467A-3999-4E2F-A276-9408C95EF13F}"/>
                      </a:ext>
                    </a:extLst>
                  </p:cNvPr>
                  <p:cNvSpPr/>
                  <p:nvPr/>
                </p:nvSpPr>
                <p:spPr>
                  <a:xfrm>
                    <a:off x="1260802" y="222594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409" name="Rechthoek 408">
                    <a:extLst>
                      <a:ext uri="{FF2B5EF4-FFF2-40B4-BE49-F238E27FC236}">
                        <a16:creationId xmlns:a16="http://schemas.microsoft.com/office/drawing/2014/main" id="{2D7DF179-82E3-4EBC-9F8F-A625261C2F25}"/>
                      </a:ext>
                    </a:extLst>
                  </p:cNvPr>
                  <p:cNvSpPr/>
                  <p:nvPr/>
                </p:nvSpPr>
                <p:spPr>
                  <a:xfrm>
                    <a:off x="2360674" y="2200376"/>
                    <a:ext cx="974049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/>
                  </a:p>
                </p:txBody>
              </p:sp>
              <p:sp>
                <p:nvSpPr>
                  <p:cNvPr id="410" name="Rechthoek 409">
                    <a:extLst>
                      <a:ext uri="{FF2B5EF4-FFF2-40B4-BE49-F238E27FC236}">
                        <a16:creationId xmlns:a16="http://schemas.microsoft.com/office/drawing/2014/main" id="{9BBFB703-0D19-4624-9FEE-21C8830824EE}"/>
                      </a:ext>
                    </a:extLst>
                  </p:cNvPr>
                  <p:cNvSpPr/>
                  <p:nvPr/>
                </p:nvSpPr>
                <p:spPr>
                  <a:xfrm>
                    <a:off x="2915174" y="3621954"/>
                    <a:ext cx="780179" cy="32214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grpSp>
              <p:nvGrpSpPr>
                <p:cNvPr id="381" name="Groep 380">
                  <a:extLst>
                    <a:ext uri="{FF2B5EF4-FFF2-40B4-BE49-F238E27FC236}">
                      <a16:creationId xmlns:a16="http://schemas.microsoft.com/office/drawing/2014/main" id="{CBF56144-20B0-464E-BB5D-B8AC40BA4934}"/>
                    </a:ext>
                  </a:extLst>
                </p:cNvPr>
                <p:cNvGrpSpPr/>
                <p:nvPr/>
              </p:nvGrpSpPr>
              <p:grpSpPr>
                <a:xfrm>
                  <a:off x="7384927" y="1320326"/>
                  <a:ext cx="896968" cy="942426"/>
                  <a:chOff x="4247007" y="3884449"/>
                  <a:chExt cx="896968" cy="942426"/>
                </a:xfrm>
                <a:grpFill/>
              </p:grpSpPr>
              <p:pic>
                <p:nvPicPr>
                  <p:cNvPr id="404" name="Afbeelding 403">
                    <a:extLst>
                      <a:ext uri="{FF2B5EF4-FFF2-40B4-BE49-F238E27FC236}">
                        <a16:creationId xmlns:a16="http://schemas.microsoft.com/office/drawing/2014/main" id="{6DA9CD70-39EA-4250-A44F-BE6756F2A4B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99" t="20157" r="23223" b="20774"/>
                  <a:stretch/>
                </p:blipFill>
                <p:spPr>
                  <a:xfrm flipV="1">
                    <a:off x="4247007" y="3884449"/>
                    <a:ext cx="241640" cy="942426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405" name="Afbeelding 404">
                    <a:extLst>
                      <a:ext uri="{FF2B5EF4-FFF2-40B4-BE49-F238E27FC236}">
                        <a16:creationId xmlns:a16="http://schemas.microsoft.com/office/drawing/2014/main" id="{AE14994B-2C37-4C9F-AD4C-2226E9DB172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t="29946" r="35587" b="49623"/>
                  <a:stretch/>
                </p:blipFill>
                <p:spPr>
                  <a:xfrm rot="5400000">
                    <a:off x="4410025" y="4207235"/>
                    <a:ext cx="433007" cy="275764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406" name="Afbeelding 405">
                    <a:extLst>
                      <a:ext uri="{FF2B5EF4-FFF2-40B4-BE49-F238E27FC236}">
                        <a16:creationId xmlns:a16="http://schemas.microsoft.com/office/drawing/2014/main" id="{A414274C-D7EC-4B6C-9B93-58DC9306280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72182"/>
                  <a:stretch/>
                </p:blipFill>
                <p:spPr>
                  <a:xfrm>
                    <a:off x="4723302" y="4103966"/>
                    <a:ext cx="420673" cy="386491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382" name="Groep 381">
                  <a:extLst>
                    <a:ext uri="{FF2B5EF4-FFF2-40B4-BE49-F238E27FC236}">
                      <a16:creationId xmlns:a16="http://schemas.microsoft.com/office/drawing/2014/main" id="{659DA8A3-0BAB-4D9E-990A-DBCDB9253090}"/>
                    </a:ext>
                  </a:extLst>
                </p:cNvPr>
                <p:cNvGrpSpPr/>
                <p:nvPr/>
              </p:nvGrpSpPr>
              <p:grpSpPr>
                <a:xfrm>
                  <a:off x="2951291" y="-256348"/>
                  <a:ext cx="6558292" cy="1651028"/>
                  <a:chOff x="3012390" y="4616373"/>
                  <a:chExt cx="6558293" cy="1651028"/>
                </a:xfrm>
                <a:grpFill/>
              </p:grpSpPr>
              <p:grpSp>
                <p:nvGrpSpPr>
                  <p:cNvPr id="391" name="Groep 390">
                    <a:extLst>
                      <a:ext uri="{FF2B5EF4-FFF2-40B4-BE49-F238E27FC236}">
                        <a16:creationId xmlns:a16="http://schemas.microsoft.com/office/drawing/2014/main" id="{F3269BF1-8C70-47CB-B216-F96014076D82}"/>
                      </a:ext>
                    </a:extLst>
                  </p:cNvPr>
                  <p:cNvGrpSpPr/>
                  <p:nvPr/>
                </p:nvGrpSpPr>
                <p:grpSpPr>
                  <a:xfrm>
                    <a:off x="3012390" y="4616373"/>
                    <a:ext cx="3259853" cy="1230441"/>
                    <a:chOff x="869130" y="1366359"/>
                    <a:chExt cx="3136944" cy="1150322"/>
                  </a:xfrm>
                  <a:grpFill/>
                </p:grpSpPr>
                <p:grpSp>
                  <p:nvGrpSpPr>
                    <p:cNvPr id="393" name="Groep 392">
                      <a:extLst>
                        <a:ext uri="{FF2B5EF4-FFF2-40B4-BE49-F238E27FC236}">
                          <a16:creationId xmlns:a16="http://schemas.microsoft.com/office/drawing/2014/main" id="{EA0521F5-C0BA-4706-BFB7-164F5AC692F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69130" y="1388805"/>
                      <a:ext cx="2851390" cy="1127876"/>
                      <a:chOff x="843963" y="3024659"/>
                      <a:chExt cx="2851390" cy="1127876"/>
                    </a:xfrm>
                    <a:grpFill/>
                  </p:grpSpPr>
                  <p:sp>
                    <p:nvSpPr>
                      <p:cNvPr id="397" name="Rechthoek 396">
                        <a:extLst>
                          <a:ext uri="{FF2B5EF4-FFF2-40B4-BE49-F238E27FC236}">
                            <a16:creationId xmlns:a16="http://schemas.microsoft.com/office/drawing/2014/main" id="{B168A268-B035-4214-9E79-B72CA1B560E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91234" y="3036814"/>
                        <a:ext cx="587230" cy="322145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pic>
                    <p:nvPicPr>
                      <p:cNvPr id="398" name="Afbeelding 397">
                        <a:extLst>
                          <a:ext uri="{FF2B5EF4-FFF2-40B4-BE49-F238E27FC236}">
                            <a16:creationId xmlns:a16="http://schemas.microsoft.com/office/drawing/2014/main" id="{D3FD09E5-42C3-45B4-8F04-BBDCAA78307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2914" t="25198"/>
                      <a:stretch/>
                    </p:blipFill>
                    <p:spPr>
                      <a:xfrm flipV="1">
                        <a:off x="1106235" y="3036799"/>
                        <a:ext cx="2206304" cy="1115736"/>
                      </a:xfrm>
                      <a:prstGeom prst="rect">
                        <a:avLst/>
                      </a:prstGeom>
                      <a:grpFill/>
                    </p:spPr>
                  </p:pic>
                  <p:sp>
                    <p:nvSpPr>
                      <p:cNvPr id="399" name="Rechthoek 398">
                        <a:extLst>
                          <a:ext uri="{FF2B5EF4-FFF2-40B4-BE49-F238E27FC236}">
                            <a16:creationId xmlns:a16="http://schemas.microsoft.com/office/drawing/2014/main" id="{2C4B2275-CF01-4FC6-A10B-C822F03730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93791" y="3056549"/>
                        <a:ext cx="780179" cy="356954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sp>
                    <p:nvSpPr>
                      <p:cNvPr id="400" name="Rechthoek 399">
                        <a:extLst>
                          <a:ext uri="{FF2B5EF4-FFF2-40B4-BE49-F238E27FC236}">
                            <a16:creationId xmlns:a16="http://schemas.microsoft.com/office/drawing/2014/main" id="{87017ECF-911D-4C31-A154-D88004DC9CA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53382" y="3024659"/>
                        <a:ext cx="712395" cy="368974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sp>
                    <p:nvSpPr>
                      <p:cNvPr id="401" name="Rechthoek 400">
                        <a:extLst>
                          <a:ext uri="{FF2B5EF4-FFF2-40B4-BE49-F238E27FC236}">
                            <a16:creationId xmlns:a16="http://schemas.microsoft.com/office/drawing/2014/main" id="{B08BFC88-CF93-4674-BEEC-D298CA435CE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915174" y="3621954"/>
                        <a:ext cx="780179" cy="322145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pic>
                    <p:nvPicPr>
                      <p:cNvPr id="402" name="Afbeelding 401">
                        <a:extLst>
                          <a:ext uri="{FF2B5EF4-FFF2-40B4-BE49-F238E27FC236}">
                            <a16:creationId xmlns:a16="http://schemas.microsoft.com/office/drawing/2014/main" id="{2A88671D-1DB5-49CC-97C3-B63B4DEF139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799" t="79811" r="66824" b="2201"/>
                      <a:stretch/>
                    </p:blipFill>
                    <p:spPr>
                      <a:xfrm flipV="1">
                        <a:off x="2948196" y="3656431"/>
                        <a:ext cx="288220" cy="268311"/>
                      </a:xfrm>
                      <a:prstGeom prst="rect">
                        <a:avLst/>
                      </a:prstGeom>
                      <a:grpFill/>
                    </p:spPr>
                  </p:pic>
                  <p:pic>
                    <p:nvPicPr>
                      <p:cNvPr id="403" name="Afbeelding 402">
                        <a:extLst>
                          <a:ext uri="{FF2B5EF4-FFF2-40B4-BE49-F238E27FC236}">
                            <a16:creationId xmlns:a16="http://schemas.microsoft.com/office/drawing/2014/main" id="{DF314248-AD25-4A59-BE6F-38F023BDE39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799" t="78460" r="66810" b="1292"/>
                      <a:stretch/>
                    </p:blipFill>
                    <p:spPr>
                      <a:xfrm rot="10800000" flipV="1">
                        <a:off x="843963" y="3629043"/>
                        <a:ext cx="283630" cy="302005"/>
                      </a:xfrm>
                      <a:prstGeom prst="rect">
                        <a:avLst/>
                      </a:prstGeom>
                      <a:grpFill/>
                    </p:spPr>
                  </p:pic>
                </p:grpSp>
                <p:grpSp>
                  <p:nvGrpSpPr>
                    <p:cNvPr id="394" name="Groep 393">
                      <a:extLst>
                        <a:ext uri="{FF2B5EF4-FFF2-40B4-BE49-F238E27FC236}">
                          <a16:creationId xmlns:a16="http://schemas.microsoft.com/office/drawing/2014/main" id="{F50F19D4-9F7B-452E-B783-3B324FDCE9B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59454" y="1366359"/>
                      <a:ext cx="746620" cy="931338"/>
                      <a:chOff x="3283036" y="2973664"/>
                      <a:chExt cx="746620" cy="931338"/>
                    </a:xfrm>
                    <a:grpFill/>
                  </p:grpSpPr>
                  <p:pic>
                    <p:nvPicPr>
                      <p:cNvPr id="395" name="Afbeelding 394">
                        <a:extLst>
                          <a:ext uri="{FF2B5EF4-FFF2-40B4-BE49-F238E27FC236}">
                            <a16:creationId xmlns:a16="http://schemas.microsoft.com/office/drawing/2014/main" id="{228482C7-77A4-4228-A759-3E331236EB1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6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7428" t="39456" r="13101" b="41282"/>
                      <a:stretch/>
                    </p:blipFill>
                    <p:spPr>
                      <a:xfrm flipV="1">
                        <a:off x="3283036" y="3617685"/>
                        <a:ext cx="746620" cy="287317"/>
                      </a:xfrm>
                      <a:prstGeom prst="rect">
                        <a:avLst/>
                      </a:prstGeom>
                      <a:grpFill/>
                    </p:spPr>
                  </p:pic>
                  <p:pic>
                    <p:nvPicPr>
                      <p:cNvPr id="396" name="Afbeelding 395">
                        <a:extLst>
                          <a:ext uri="{FF2B5EF4-FFF2-40B4-BE49-F238E27FC236}">
                            <a16:creationId xmlns:a16="http://schemas.microsoft.com/office/drawing/2014/main" id="{83460D4A-0B9E-470B-9C62-5C52D6AFD5B4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4947" r="35587" b="49623"/>
                      <a:stretch/>
                    </p:blipFill>
                    <p:spPr>
                      <a:xfrm>
                        <a:off x="3439540" y="2973664"/>
                        <a:ext cx="404812" cy="654342"/>
                      </a:xfrm>
                      <a:prstGeom prst="rect">
                        <a:avLst/>
                      </a:prstGeom>
                      <a:grpFill/>
                    </p:spPr>
                  </p:pic>
                </p:grpSp>
              </p:grpSp>
              <p:pic>
                <p:nvPicPr>
                  <p:cNvPr id="385" name="Afbeelding 384">
                    <a:extLst>
                      <a:ext uri="{FF2B5EF4-FFF2-40B4-BE49-F238E27FC236}">
                        <a16:creationId xmlns:a16="http://schemas.microsoft.com/office/drawing/2014/main" id="{54B5CFCA-DF12-4DB7-A054-606101A4C3A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9811" r="66824" b="2201"/>
                  <a:stretch/>
                </p:blipFill>
                <p:spPr>
                  <a:xfrm flipV="1">
                    <a:off x="6276285" y="5308066"/>
                    <a:ext cx="299513" cy="286999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386" name="Afbeelding 385">
                    <a:extLst>
                      <a:ext uri="{FF2B5EF4-FFF2-40B4-BE49-F238E27FC236}">
                        <a16:creationId xmlns:a16="http://schemas.microsoft.com/office/drawing/2014/main" id="{11358F70-A020-457A-A826-725EE12932E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3012"/>
                  <a:stretch/>
                </p:blipFill>
                <p:spPr>
                  <a:xfrm>
                    <a:off x="6603860" y="5114720"/>
                    <a:ext cx="1876628" cy="1107720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387" name="Afbeelding 386">
                    <a:extLst>
                      <a:ext uri="{FF2B5EF4-FFF2-40B4-BE49-F238E27FC236}">
                        <a16:creationId xmlns:a16="http://schemas.microsoft.com/office/drawing/2014/main" id="{9C87942D-E579-495D-B60C-1F5ABF3120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5584" b="1506"/>
                  <a:stretch/>
                </p:blipFill>
                <p:spPr>
                  <a:xfrm flipV="1">
                    <a:off x="8492448" y="5313745"/>
                    <a:ext cx="319655" cy="298830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388" name="Rechthoek 387">
                    <a:extLst>
                      <a:ext uri="{FF2B5EF4-FFF2-40B4-BE49-F238E27FC236}">
                        <a16:creationId xmlns:a16="http://schemas.microsoft.com/office/drawing/2014/main" id="{017A4825-C530-4C38-AD16-84672AE849C6}"/>
                      </a:ext>
                    </a:extLst>
                  </p:cNvPr>
                  <p:cNvSpPr/>
                  <p:nvPr/>
                </p:nvSpPr>
                <p:spPr>
                  <a:xfrm>
                    <a:off x="7675298" y="5850837"/>
                    <a:ext cx="1036139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389" name="Rechthoek 388">
                    <a:extLst>
                      <a:ext uri="{FF2B5EF4-FFF2-40B4-BE49-F238E27FC236}">
                        <a16:creationId xmlns:a16="http://schemas.microsoft.com/office/drawing/2014/main" id="{8180341F-9744-49A0-B9C4-525C223A3BE1}"/>
                      </a:ext>
                    </a:extLst>
                  </p:cNvPr>
                  <p:cNvSpPr/>
                  <p:nvPr/>
                </p:nvSpPr>
                <p:spPr>
                  <a:xfrm>
                    <a:off x="6575798" y="5885585"/>
                    <a:ext cx="810747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390" name="Afbeelding 389">
                    <a:extLst>
                      <a:ext uri="{FF2B5EF4-FFF2-40B4-BE49-F238E27FC236}">
                        <a16:creationId xmlns:a16="http://schemas.microsoft.com/office/drawing/2014/main" id="{275D6B57-CBE9-410E-8F02-D8DFBE92EA0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8824063" y="5336541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383" name="Afbeelding 382">
                  <a:extLst>
                    <a:ext uri="{FF2B5EF4-FFF2-40B4-BE49-F238E27FC236}">
                      <a16:creationId xmlns:a16="http://schemas.microsoft.com/office/drawing/2014/main" id="{CF0FC283-7BE6-4DB4-B37D-D3DD5FF88E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9811" r="66824" b="2201"/>
                <a:stretch/>
              </p:blipFill>
              <p:spPr>
                <a:xfrm flipV="1">
                  <a:off x="8465850" y="2878995"/>
                  <a:ext cx="299513" cy="286999"/>
                </a:xfrm>
                <a:prstGeom prst="rect">
                  <a:avLst/>
                </a:prstGeom>
                <a:grpFill/>
              </p:spPr>
            </p:pic>
          </p:grpSp>
          <p:grpSp>
            <p:nvGrpSpPr>
              <p:cNvPr id="256" name="Groep 255">
                <a:extLst>
                  <a:ext uri="{FF2B5EF4-FFF2-40B4-BE49-F238E27FC236}">
                    <a16:creationId xmlns:a16="http://schemas.microsoft.com/office/drawing/2014/main" id="{92F296A5-EDA0-4741-AC92-BCA8B3A25B5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11214" y="4027120"/>
                <a:ext cx="3695800" cy="2819671"/>
                <a:chOff x="83463" y="-256349"/>
                <a:chExt cx="9487220" cy="7238174"/>
              </a:xfrm>
              <a:grpFill/>
            </p:grpSpPr>
            <p:sp>
              <p:nvSpPr>
                <p:cNvPr id="257" name="Tekstvak 256">
                  <a:extLst>
                    <a:ext uri="{FF2B5EF4-FFF2-40B4-BE49-F238E27FC236}">
                      <a16:creationId xmlns:a16="http://schemas.microsoft.com/office/drawing/2014/main" id="{B02AB5F0-4DB4-4F93-86C5-55CDE7F0DA48}"/>
                    </a:ext>
                  </a:extLst>
                </p:cNvPr>
                <p:cNvSpPr txBox="1"/>
                <p:nvPr/>
              </p:nvSpPr>
              <p:spPr>
                <a:xfrm>
                  <a:off x="390985" y="161786"/>
                  <a:ext cx="9118600" cy="671560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3200" b="1" dirty="0">
                      <a:solidFill>
                        <a:schemeClr val="bg1"/>
                      </a:solidFill>
                    </a:rPr>
                    <a:t>Polymeren</a:t>
                  </a:r>
                </a:p>
                <a:p>
                  <a:r>
                    <a:rPr lang="nl-NL" sz="3200" b="1" dirty="0">
                      <a:solidFill>
                        <a:srgbClr val="FF0000"/>
                      </a:solidFill>
                    </a:rPr>
                    <a:t>                                                               </a:t>
                  </a:r>
                </a:p>
                <a:p>
                  <a:pPr>
                    <a:tabLst>
                      <a:tab pos="1435100" algn="l"/>
                    </a:tabLst>
                  </a:pPr>
                  <a:endParaRPr lang="nl-NL" sz="3200" b="1" dirty="0">
                    <a:solidFill>
                      <a:srgbClr val="FF0000"/>
                    </a:solidFill>
                  </a:endParaRPr>
                </a:p>
                <a:p>
                  <a:endParaRPr lang="nl-NL" sz="3600" b="1" dirty="0">
                    <a:solidFill>
                      <a:srgbClr val="FF0000"/>
                    </a:solidFill>
                  </a:endParaRPr>
                </a:p>
                <a:p>
                  <a:r>
                    <a:rPr lang="nl-NL" sz="3200" b="1" dirty="0">
                      <a:solidFill>
                        <a:srgbClr val="FF0000"/>
                      </a:solidFill>
                    </a:rPr>
                    <a:t>                 </a:t>
                  </a:r>
                  <a:r>
                    <a:rPr lang="nl-NL" sz="800" b="1" dirty="0">
                      <a:solidFill>
                        <a:srgbClr val="FF0000"/>
                      </a:solidFill>
                    </a:rPr>
                    <a:t>   </a:t>
                  </a:r>
                  <a:r>
                    <a:rPr lang="nl-NL" sz="3200" dirty="0"/>
                    <a:t>                                            </a:t>
                  </a:r>
                </a:p>
              </p:txBody>
            </p:sp>
            <p:sp>
              <p:nvSpPr>
                <p:cNvPr id="258" name="Rechthoek 257">
                  <a:extLst>
                    <a:ext uri="{FF2B5EF4-FFF2-40B4-BE49-F238E27FC236}">
                      <a16:creationId xmlns:a16="http://schemas.microsoft.com/office/drawing/2014/main" id="{61747B65-2ADF-40B9-AEB4-A7D1571F734E}"/>
                    </a:ext>
                  </a:extLst>
                </p:cNvPr>
                <p:cNvSpPr/>
                <p:nvPr/>
              </p:nvSpPr>
              <p:spPr>
                <a:xfrm>
                  <a:off x="2087475" y="1687288"/>
                  <a:ext cx="810747" cy="38181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60" name="Rechthoek 259">
                  <a:extLst>
                    <a:ext uri="{FF2B5EF4-FFF2-40B4-BE49-F238E27FC236}">
                      <a16:creationId xmlns:a16="http://schemas.microsoft.com/office/drawing/2014/main" id="{08622619-8724-4982-AEA1-78F4896541E3}"/>
                    </a:ext>
                  </a:extLst>
                </p:cNvPr>
                <p:cNvSpPr/>
                <p:nvPr/>
              </p:nvSpPr>
              <p:spPr>
                <a:xfrm>
                  <a:off x="4950284" y="1513220"/>
                  <a:ext cx="674543" cy="36897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grpSp>
              <p:nvGrpSpPr>
                <p:cNvPr id="261" name="Groep 260">
                  <a:extLst>
                    <a:ext uri="{FF2B5EF4-FFF2-40B4-BE49-F238E27FC236}">
                      <a16:creationId xmlns:a16="http://schemas.microsoft.com/office/drawing/2014/main" id="{23C878BD-28BC-42A7-871A-444BE95C85EE}"/>
                    </a:ext>
                  </a:extLst>
                </p:cNvPr>
                <p:cNvGrpSpPr/>
                <p:nvPr/>
              </p:nvGrpSpPr>
              <p:grpSpPr>
                <a:xfrm flipV="1">
                  <a:off x="2981011" y="2655863"/>
                  <a:ext cx="2483258" cy="1129120"/>
                  <a:chOff x="753877" y="3024659"/>
                  <a:chExt cx="2483258" cy="1127891"/>
                </a:xfrm>
                <a:grpFill/>
              </p:grpSpPr>
              <p:sp>
                <p:nvSpPr>
                  <p:cNvPr id="363" name="Rechthoek 362">
                    <a:extLst>
                      <a:ext uri="{FF2B5EF4-FFF2-40B4-BE49-F238E27FC236}">
                        <a16:creationId xmlns:a16="http://schemas.microsoft.com/office/drawing/2014/main" id="{A1776FBC-7DC7-48A7-8675-EF95335F0B44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36814"/>
                    <a:ext cx="587230" cy="322145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364" name="Afbeelding 363">
                    <a:extLst>
                      <a:ext uri="{FF2B5EF4-FFF2-40B4-BE49-F238E27FC236}">
                        <a16:creationId xmlns:a16="http://schemas.microsoft.com/office/drawing/2014/main" id="{04B557D7-C8C4-436B-A0E2-6C457DE925D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2524"/>
                  <a:stretch/>
                </p:blipFill>
                <p:spPr>
                  <a:xfrm flipV="1">
                    <a:off x="1048624" y="3036814"/>
                    <a:ext cx="1888997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365" name="Rechthoek 364">
                    <a:extLst>
                      <a:ext uri="{FF2B5EF4-FFF2-40B4-BE49-F238E27FC236}">
                        <a16:creationId xmlns:a16="http://schemas.microsoft.com/office/drawing/2014/main" id="{82CCD08D-9605-47F3-AA29-EE2DCA2FE74B}"/>
                      </a:ext>
                    </a:extLst>
                  </p:cNvPr>
                  <p:cNvSpPr/>
                  <p:nvPr/>
                </p:nvSpPr>
                <p:spPr>
                  <a:xfrm>
                    <a:off x="2118217" y="305653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366" name="Rechthoek 365">
                    <a:extLst>
                      <a:ext uri="{FF2B5EF4-FFF2-40B4-BE49-F238E27FC236}">
                        <a16:creationId xmlns:a16="http://schemas.microsoft.com/office/drawing/2014/main" id="{BD55DD3D-89EE-4F7E-BC0C-F5A31E4E7767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24659"/>
                    <a:ext cx="674543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367" name="Afbeelding 366">
                    <a:extLst>
                      <a:ext uri="{FF2B5EF4-FFF2-40B4-BE49-F238E27FC236}">
                        <a16:creationId xmlns:a16="http://schemas.microsoft.com/office/drawing/2014/main" id="{7A851698-B0BD-4FBC-B7CB-B59FF8FFF28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933" b="-56"/>
                  <a:stretch/>
                </p:blipFill>
                <p:spPr>
                  <a:xfrm flipV="1">
                    <a:off x="2915175" y="3621955"/>
                    <a:ext cx="321960" cy="322143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368" name="Afbeelding 367">
                    <a:extLst>
                      <a:ext uri="{FF2B5EF4-FFF2-40B4-BE49-F238E27FC236}">
                        <a16:creationId xmlns:a16="http://schemas.microsoft.com/office/drawing/2014/main" id="{618F201B-7662-4F33-8C54-450FB85425E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364" b="-94"/>
                  <a:stretch/>
                </p:blipFill>
                <p:spPr>
                  <a:xfrm rot="10800000" flipV="1">
                    <a:off x="753877" y="3621957"/>
                    <a:ext cx="294746" cy="322688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262" name="Groep 261">
                  <a:extLst>
                    <a:ext uri="{FF2B5EF4-FFF2-40B4-BE49-F238E27FC236}">
                      <a16:creationId xmlns:a16="http://schemas.microsoft.com/office/drawing/2014/main" id="{27E89F9F-D654-429F-AE3E-14BED3B2E3D5}"/>
                    </a:ext>
                  </a:extLst>
                </p:cNvPr>
                <p:cNvGrpSpPr/>
                <p:nvPr/>
              </p:nvGrpSpPr>
              <p:grpSpPr>
                <a:xfrm>
                  <a:off x="3077698" y="696807"/>
                  <a:ext cx="3478560" cy="2157763"/>
                  <a:chOff x="1216401" y="1388805"/>
                  <a:chExt cx="3478560" cy="2157763"/>
                </a:xfrm>
                <a:grpFill/>
              </p:grpSpPr>
              <p:grpSp>
                <p:nvGrpSpPr>
                  <p:cNvPr id="357" name="Groep 356">
                    <a:extLst>
                      <a:ext uri="{FF2B5EF4-FFF2-40B4-BE49-F238E27FC236}">
                        <a16:creationId xmlns:a16="http://schemas.microsoft.com/office/drawing/2014/main" id="{7C9B2904-AC23-4BAA-9226-6A7841533929}"/>
                      </a:ext>
                    </a:extLst>
                  </p:cNvPr>
                  <p:cNvGrpSpPr/>
                  <p:nvPr/>
                </p:nvGrpSpPr>
                <p:grpSpPr>
                  <a:xfrm>
                    <a:off x="1216401" y="1388805"/>
                    <a:ext cx="2504119" cy="919440"/>
                    <a:chOff x="1191234" y="3024659"/>
                    <a:chExt cx="2504119" cy="919440"/>
                  </a:xfrm>
                  <a:grpFill/>
                </p:grpSpPr>
                <p:sp>
                  <p:nvSpPr>
                    <p:cNvPr id="359" name="Rechthoek 358">
                      <a:extLst>
                        <a:ext uri="{FF2B5EF4-FFF2-40B4-BE49-F238E27FC236}">
                          <a16:creationId xmlns:a16="http://schemas.microsoft.com/office/drawing/2014/main" id="{CD82FF6A-045D-4F6F-8127-6667D8A3E7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360" name="Rechthoek 359">
                      <a:extLst>
                        <a:ext uri="{FF2B5EF4-FFF2-40B4-BE49-F238E27FC236}">
                          <a16:creationId xmlns:a16="http://schemas.microsoft.com/office/drawing/2014/main" id="{D80D4B03-8858-49A0-893D-AC37B2FAE4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217" y="3056533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361" name="Rechthoek 360">
                      <a:extLst>
                        <a:ext uri="{FF2B5EF4-FFF2-40B4-BE49-F238E27FC236}">
                          <a16:creationId xmlns:a16="http://schemas.microsoft.com/office/drawing/2014/main" id="{F768E18C-0611-40F3-B753-96BD4E08F6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24659"/>
                      <a:ext cx="674543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362" name="Rechthoek 361">
                      <a:extLst>
                        <a:ext uri="{FF2B5EF4-FFF2-40B4-BE49-F238E27FC236}">
                          <a16:creationId xmlns:a16="http://schemas.microsoft.com/office/drawing/2014/main" id="{4F077B4F-0797-42F1-8856-4ACA990A22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15174" y="3621954"/>
                      <a:ext cx="780179" cy="322145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pic>
                <p:nvPicPr>
                  <p:cNvPr id="358" name="Afbeelding 357">
                    <a:extLst>
                      <a:ext uri="{FF2B5EF4-FFF2-40B4-BE49-F238E27FC236}">
                        <a16:creationId xmlns:a16="http://schemas.microsoft.com/office/drawing/2014/main" id="{21459665-657C-4EAD-A294-7849E071F2C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49623"/>
                  <a:stretch/>
                </p:blipFill>
                <p:spPr>
                  <a:xfrm>
                    <a:off x="3321130" y="2892226"/>
                    <a:ext cx="1373831" cy="654342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263" name="Afbeelding 262">
                  <a:extLst>
                    <a:ext uri="{FF2B5EF4-FFF2-40B4-BE49-F238E27FC236}">
                      <a16:creationId xmlns:a16="http://schemas.microsoft.com/office/drawing/2014/main" id="{53D386D4-6754-40A5-9D59-057B5C6C1E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5496371" y="2881247"/>
                  <a:ext cx="746620" cy="287317"/>
                </a:xfrm>
                <a:prstGeom prst="rect">
                  <a:avLst/>
                </a:prstGeom>
                <a:grpFill/>
              </p:spPr>
            </p:pic>
            <p:pic>
              <p:nvPicPr>
                <p:cNvPr id="265" name="Afbeelding 264">
                  <a:extLst>
                    <a:ext uri="{FF2B5EF4-FFF2-40B4-BE49-F238E27FC236}">
                      <a16:creationId xmlns:a16="http://schemas.microsoft.com/office/drawing/2014/main" id="{A4F0149F-F83C-4BCF-8001-527995FFB9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49623"/>
                <a:stretch/>
              </p:blipFill>
              <p:spPr>
                <a:xfrm>
                  <a:off x="1916018" y="2200228"/>
                  <a:ext cx="1373831" cy="654342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266" name="Groep 265">
                  <a:extLst>
                    <a:ext uri="{FF2B5EF4-FFF2-40B4-BE49-F238E27FC236}">
                      <a16:creationId xmlns:a16="http://schemas.microsoft.com/office/drawing/2014/main" id="{10EA69A2-C509-4842-8DA6-2E995580FE7E}"/>
                    </a:ext>
                  </a:extLst>
                </p:cNvPr>
                <p:cNvGrpSpPr/>
                <p:nvPr/>
              </p:nvGrpSpPr>
              <p:grpSpPr>
                <a:xfrm>
                  <a:off x="83463" y="2881247"/>
                  <a:ext cx="9487220" cy="4100578"/>
                  <a:chOff x="83463" y="2881247"/>
                  <a:chExt cx="9487220" cy="4100578"/>
                </a:xfrm>
                <a:grpFill/>
              </p:grpSpPr>
              <p:grpSp>
                <p:nvGrpSpPr>
                  <p:cNvPr id="317" name="Groep 316">
                    <a:extLst>
                      <a:ext uri="{FF2B5EF4-FFF2-40B4-BE49-F238E27FC236}">
                        <a16:creationId xmlns:a16="http://schemas.microsoft.com/office/drawing/2014/main" id="{6A2A349B-741F-4AD6-85FB-872B33FDE304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2294417" y="3732049"/>
                    <a:ext cx="3977826" cy="2114779"/>
                    <a:chOff x="1841650" y="3787345"/>
                    <a:chExt cx="3827847" cy="1977078"/>
                  </a:xfrm>
                  <a:grpFill/>
                </p:grpSpPr>
                <p:grpSp>
                  <p:nvGrpSpPr>
                    <p:cNvPr id="340" name="Groep 339">
                      <a:extLst>
                        <a:ext uri="{FF2B5EF4-FFF2-40B4-BE49-F238E27FC236}">
                          <a16:creationId xmlns:a16="http://schemas.microsoft.com/office/drawing/2014/main" id="{AD74EBD0-2CED-4144-84C3-D7B10416656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53583" y="4614086"/>
                      <a:ext cx="3215914" cy="1150337"/>
                      <a:chOff x="790160" y="1366359"/>
                      <a:chExt cx="3215914" cy="1150337"/>
                    </a:xfrm>
                    <a:grpFill/>
                  </p:grpSpPr>
                  <p:grpSp>
                    <p:nvGrpSpPr>
                      <p:cNvPr id="346" name="Groep 345">
                        <a:extLst>
                          <a:ext uri="{FF2B5EF4-FFF2-40B4-BE49-F238E27FC236}">
                            <a16:creationId xmlns:a16="http://schemas.microsoft.com/office/drawing/2014/main" id="{347E4198-9646-45EB-842F-B7031B040FA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90160" y="1388805"/>
                        <a:ext cx="2930360" cy="1127891"/>
                        <a:chOff x="764993" y="3024659"/>
                        <a:chExt cx="2930360" cy="1127891"/>
                      </a:xfrm>
                      <a:grpFill/>
                    </p:grpSpPr>
                    <p:sp>
                      <p:nvSpPr>
                        <p:cNvPr id="350" name="Rechthoek 349">
                          <a:extLst>
                            <a:ext uri="{FF2B5EF4-FFF2-40B4-BE49-F238E27FC236}">
                              <a16:creationId xmlns:a16="http://schemas.microsoft.com/office/drawing/2014/main" id="{A30E99B1-B468-46AE-AC0F-616EFA878E8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91234" y="3036814"/>
                          <a:ext cx="587230" cy="322145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pic>
                      <p:nvPicPr>
                        <p:cNvPr id="351" name="Afbeelding 350">
                          <a:extLst>
                            <a:ext uri="{FF2B5EF4-FFF2-40B4-BE49-F238E27FC236}">
                              <a16:creationId xmlns:a16="http://schemas.microsoft.com/office/drawing/2014/main" id="{609B24C2-1167-4315-9A3B-308BB3AB7865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2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2914" t="25198"/>
                        <a:stretch/>
                      </p:blipFill>
                      <p:spPr>
                        <a:xfrm flipV="1">
                          <a:off x="1048624" y="3036814"/>
                          <a:ext cx="2206304" cy="1115736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sp>
                      <p:nvSpPr>
                        <p:cNvPr id="352" name="Rechthoek 351">
                          <a:extLst>
                            <a:ext uri="{FF2B5EF4-FFF2-40B4-BE49-F238E27FC236}">
                              <a16:creationId xmlns:a16="http://schemas.microsoft.com/office/drawing/2014/main" id="{86A1AFF9-A906-4CC2-A2AE-476D172723F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118217" y="3056533"/>
                          <a:ext cx="780179" cy="356954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353" name="Rechthoek 352">
                          <a:extLst>
                            <a:ext uri="{FF2B5EF4-FFF2-40B4-BE49-F238E27FC236}">
                              <a16:creationId xmlns:a16="http://schemas.microsoft.com/office/drawing/2014/main" id="{48C8AF92-0243-4BDB-A6B8-D62A9F1EE18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53382" y="3024659"/>
                          <a:ext cx="712395" cy="368974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354" name="Rechthoek 353">
                          <a:extLst>
                            <a:ext uri="{FF2B5EF4-FFF2-40B4-BE49-F238E27FC236}">
                              <a16:creationId xmlns:a16="http://schemas.microsoft.com/office/drawing/2014/main" id="{B76CE9DE-67B5-434B-AB89-2987E462E48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915174" y="3621954"/>
                          <a:ext cx="780179" cy="322145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pic>
                      <p:nvPicPr>
                        <p:cNvPr id="355" name="Afbeelding 354">
                          <a:extLst>
                            <a:ext uri="{FF2B5EF4-FFF2-40B4-BE49-F238E27FC236}">
                              <a16:creationId xmlns:a16="http://schemas.microsoft.com/office/drawing/2014/main" id="{CFF7DADF-91D0-4C34-BBBC-DB85153A5381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799" t="79811" r="66824" b="2201"/>
                        <a:stretch/>
                      </p:blipFill>
                      <p:spPr>
                        <a:xfrm flipV="1">
                          <a:off x="2915174" y="3655645"/>
                          <a:ext cx="288220" cy="268311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pic>
                      <p:nvPicPr>
                        <p:cNvPr id="356" name="Afbeelding 355">
                          <a:extLst>
                            <a:ext uri="{FF2B5EF4-FFF2-40B4-BE49-F238E27FC236}">
                              <a16:creationId xmlns:a16="http://schemas.microsoft.com/office/drawing/2014/main" id="{9CA45ECA-D996-4E91-9E0A-5ED9D7194F1F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4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799" t="78460" r="66810" b="1292"/>
                        <a:stretch/>
                      </p:blipFill>
                      <p:spPr>
                        <a:xfrm rot="10800000" flipV="1">
                          <a:off x="764993" y="3621954"/>
                          <a:ext cx="283630" cy="302005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  <p:grpSp>
                    <p:nvGrpSpPr>
                      <p:cNvPr id="347" name="Groep 346">
                        <a:extLst>
                          <a:ext uri="{FF2B5EF4-FFF2-40B4-BE49-F238E27FC236}">
                            <a16:creationId xmlns:a16="http://schemas.microsoft.com/office/drawing/2014/main" id="{36CBF588-82D9-48AC-A4B1-B940A91E563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259454" y="1366359"/>
                        <a:ext cx="746620" cy="931338"/>
                        <a:chOff x="3283036" y="2973664"/>
                        <a:chExt cx="746620" cy="931338"/>
                      </a:xfrm>
                      <a:grpFill/>
                    </p:grpSpPr>
                    <p:pic>
                      <p:nvPicPr>
                        <p:cNvPr id="348" name="Afbeelding 347">
                          <a:extLst>
                            <a:ext uri="{FF2B5EF4-FFF2-40B4-BE49-F238E27FC236}">
                              <a16:creationId xmlns:a16="http://schemas.microsoft.com/office/drawing/2014/main" id="{23685B43-D140-470C-AAFD-D7EA30E90065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6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57428" t="39456" r="13101" b="41282"/>
                        <a:stretch/>
                      </p:blipFill>
                      <p:spPr>
                        <a:xfrm flipV="1">
                          <a:off x="3283036" y="3617685"/>
                          <a:ext cx="746620" cy="287317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pic>
                      <p:nvPicPr>
                        <p:cNvPr id="349" name="Afbeelding 348">
                          <a:extLst>
                            <a:ext uri="{FF2B5EF4-FFF2-40B4-BE49-F238E27FC236}">
                              <a16:creationId xmlns:a16="http://schemas.microsoft.com/office/drawing/2014/main" id="{97C6BFA0-AD0F-4B32-BA91-9DDC8AF92534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5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34947" r="35587" b="49623"/>
                        <a:stretch/>
                      </p:blipFill>
                      <p:spPr>
                        <a:xfrm>
                          <a:off x="3439540" y="2973664"/>
                          <a:ext cx="404812" cy="654342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</p:grpSp>
                <p:pic>
                  <p:nvPicPr>
                    <p:cNvPr id="342" name="Afbeelding 341">
                      <a:extLst>
                        <a:ext uri="{FF2B5EF4-FFF2-40B4-BE49-F238E27FC236}">
                          <a16:creationId xmlns:a16="http://schemas.microsoft.com/office/drawing/2014/main" id="{1C3A6214-5EB9-4349-9DF4-C6E5891A2AB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49623"/>
                    <a:stretch/>
                  </p:blipFill>
                  <p:spPr>
                    <a:xfrm>
                      <a:off x="1841650" y="4603765"/>
                      <a:ext cx="404812" cy="654342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343" name="Afbeelding 342">
                      <a:extLst>
                        <a:ext uri="{FF2B5EF4-FFF2-40B4-BE49-F238E27FC236}">
                          <a16:creationId xmlns:a16="http://schemas.microsoft.com/office/drawing/2014/main" id="{39D86F1B-31D6-40F7-A4C3-B4E91A2BA4E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67599" t="20157" r="23223" b="20774"/>
                    <a:stretch/>
                  </p:blipFill>
                  <p:spPr>
                    <a:xfrm flipV="1">
                      <a:off x="3573965" y="3787345"/>
                      <a:ext cx="232529" cy="881061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344" name="Afbeelding 343">
                      <a:extLst>
                        <a:ext uri="{FF2B5EF4-FFF2-40B4-BE49-F238E27FC236}">
                          <a16:creationId xmlns:a16="http://schemas.microsoft.com/office/drawing/2014/main" id="{DA303AAC-751A-496C-B432-255A633F0C6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t="29946" r="35587" b="49623"/>
                    <a:stretch/>
                  </p:blipFill>
                  <p:spPr>
                    <a:xfrm rot="5400000">
                      <a:off x="3736771" y="4085334"/>
                      <a:ext cx="404812" cy="265367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345" name="Afbeelding 344">
                      <a:extLst>
                        <a:ext uri="{FF2B5EF4-FFF2-40B4-BE49-F238E27FC236}">
                          <a16:creationId xmlns:a16="http://schemas.microsoft.com/office/drawing/2014/main" id="{916A604A-6A52-41A7-A19F-13F2471A968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72182"/>
                    <a:stretch/>
                  </p:blipFill>
                  <p:spPr>
                    <a:xfrm>
                      <a:off x="4032302" y="3992568"/>
                      <a:ext cx="404812" cy="361325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318" name="Afbeelding 317">
                    <a:extLst>
                      <a:ext uri="{FF2B5EF4-FFF2-40B4-BE49-F238E27FC236}">
                        <a16:creationId xmlns:a16="http://schemas.microsoft.com/office/drawing/2014/main" id="{F4286C29-502B-471B-8E13-6E5EF955AFB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9811" r="66824" b="2201"/>
                  <a:stretch/>
                </p:blipFill>
                <p:spPr>
                  <a:xfrm flipV="1">
                    <a:off x="6276285" y="5308066"/>
                    <a:ext cx="299513" cy="286999"/>
                  </a:xfrm>
                  <a:prstGeom prst="rect">
                    <a:avLst/>
                  </a:prstGeom>
                  <a:grpFill/>
                </p:spPr>
              </p:pic>
              <p:grpSp>
                <p:nvGrpSpPr>
                  <p:cNvPr id="319" name="Groep 318">
                    <a:extLst>
                      <a:ext uri="{FF2B5EF4-FFF2-40B4-BE49-F238E27FC236}">
                        <a16:creationId xmlns:a16="http://schemas.microsoft.com/office/drawing/2014/main" id="{A7C248BC-C2C6-4818-9300-00F0758BB7A9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83463" y="5824249"/>
                    <a:ext cx="1707162" cy="388847"/>
                    <a:chOff x="1191234" y="3024659"/>
                    <a:chExt cx="1707162" cy="388828"/>
                  </a:xfrm>
                  <a:grpFill/>
                </p:grpSpPr>
                <p:sp>
                  <p:nvSpPr>
                    <p:cNvPr id="334" name="Rechthoek 333">
                      <a:extLst>
                        <a:ext uri="{FF2B5EF4-FFF2-40B4-BE49-F238E27FC236}">
                          <a16:creationId xmlns:a16="http://schemas.microsoft.com/office/drawing/2014/main" id="{BEAF52F2-D1E3-40CF-977D-57512EC9C5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336" name="Rechthoek 335">
                      <a:extLst>
                        <a:ext uri="{FF2B5EF4-FFF2-40B4-BE49-F238E27FC236}">
                          <a16:creationId xmlns:a16="http://schemas.microsoft.com/office/drawing/2014/main" id="{A8E57713-4388-483E-81F2-FFCF690D78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217" y="3056533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337" name="Rechthoek 336">
                      <a:extLst>
                        <a:ext uri="{FF2B5EF4-FFF2-40B4-BE49-F238E27FC236}">
                          <a16:creationId xmlns:a16="http://schemas.microsoft.com/office/drawing/2014/main" id="{607C81F5-5C57-41A3-943A-29145227AA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24659"/>
                      <a:ext cx="674543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pic>
                <p:nvPicPr>
                  <p:cNvPr id="320" name="Afbeelding 319">
                    <a:extLst>
                      <a:ext uri="{FF2B5EF4-FFF2-40B4-BE49-F238E27FC236}">
                        <a16:creationId xmlns:a16="http://schemas.microsoft.com/office/drawing/2014/main" id="{BD812B00-2912-467D-8BDF-7949D680AF6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3012"/>
                  <a:stretch/>
                </p:blipFill>
                <p:spPr>
                  <a:xfrm>
                    <a:off x="6603860" y="5114720"/>
                    <a:ext cx="1876628" cy="1107720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321" name="Afbeelding 320">
                    <a:extLst>
                      <a:ext uri="{FF2B5EF4-FFF2-40B4-BE49-F238E27FC236}">
                        <a16:creationId xmlns:a16="http://schemas.microsoft.com/office/drawing/2014/main" id="{A27A63BD-120F-4ABA-8386-9F9DE1D5177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5584" b="1506"/>
                  <a:stretch/>
                </p:blipFill>
                <p:spPr>
                  <a:xfrm flipV="1">
                    <a:off x="8492448" y="5313745"/>
                    <a:ext cx="319655" cy="298830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322" name="Rechthoek 321">
                    <a:extLst>
                      <a:ext uri="{FF2B5EF4-FFF2-40B4-BE49-F238E27FC236}">
                        <a16:creationId xmlns:a16="http://schemas.microsoft.com/office/drawing/2014/main" id="{D332B13D-B1BF-48D5-98FB-B31F8DA43FBD}"/>
                      </a:ext>
                    </a:extLst>
                  </p:cNvPr>
                  <p:cNvSpPr/>
                  <p:nvPr/>
                </p:nvSpPr>
                <p:spPr>
                  <a:xfrm>
                    <a:off x="7675298" y="5850837"/>
                    <a:ext cx="1036139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323" name="Rechthoek 322">
                    <a:extLst>
                      <a:ext uri="{FF2B5EF4-FFF2-40B4-BE49-F238E27FC236}">
                        <a16:creationId xmlns:a16="http://schemas.microsoft.com/office/drawing/2014/main" id="{BB424DEA-4073-45D8-8985-7F2420B8121F}"/>
                      </a:ext>
                    </a:extLst>
                  </p:cNvPr>
                  <p:cNvSpPr/>
                  <p:nvPr/>
                </p:nvSpPr>
                <p:spPr>
                  <a:xfrm>
                    <a:off x="6575798" y="5885585"/>
                    <a:ext cx="810747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324" name="Afbeelding 323">
                    <a:extLst>
                      <a:ext uri="{FF2B5EF4-FFF2-40B4-BE49-F238E27FC236}">
                        <a16:creationId xmlns:a16="http://schemas.microsoft.com/office/drawing/2014/main" id="{2B2C44CB-B075-41A6-8E31-C9CDD150F88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738" t="25198" r="23406" b="22545"/>
                  <a:stretch/>
                </p:blipFill>
                <p:spPr>
                  <a:xfrm>
                    <a:off x="7413616" y="6207964"/>
                    <a:ext cx="249721" cy="773861"/>
                  </a:xfrm>
                  <a:prstGeom prst="rect">
                    <a:avLst/>
                  </a:prstGeom>
                  <a:grpFill/>
                </p:spPr>
              </p:pic>
              <p:grpSp>
                <p:nvGrpSpPr>
                  <p:cNvPr id="326" name="Groep 325">
                    <a:extLst>
                      <a:ext uri="{FF2B5EF4-FFF2-40B4-BE49-F238E27FC236}">
                        <a16:creationId xmlns:a16="http://schemas.microsoft.com/office/drawing/2014/main" id="{1FBCECFE-A5A0-4C7D-B3D8-5E49B0D457D2}"/>
                      </a:ext>
                    </a:extLst>
                  </p:cNvPr>
                  <p:cNvGrpSpPr/>
                  <p:nvPr/>
                </p:nvGrpSpPr>
                <p:grpSpPr>
                  <a:xfrm>
                    <a:off x="7675298" y="6358750"/>
                    <a:ext cx="645868" cy="452728"/>
                    <a:chOff x="918455" y="925459"/>
                    <a:chExt cx="645868" cy="452728"/>
                  </a:xfrm>
                  <a:grpFill/>
                </p:grpSpPr>
                <p:pic>
                  <p:nvPicPr>
                    <p:cNvPr id="332" name="Afbeelding 331">
                      <a:extLst>
                        <a:ext uri="{FF2B5EF4-FFF2-40B4-BE49-F238E27FC236}">
                          <a16:creationId xmlns:a16="http://schemas.microsoft.com/office/drawing/2014/main" id="{CDDED4D0-4393-401C-ABD8-B789CAAE795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t="29946" r="35587" b="49623"/>
                    <a:stretch/>
                  </p:blipFill>
                  <p:spPr>
                    <a:xfrm rot="5400000">
                      <a:off x="839833" y="1023802"/>
                      <a:ext cx="433007" cy="275764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333" name="Afbeelding 332">
                      <a:extLst>
                        <a:ext uri="{FF2B5EF4-FFF2-40B4-BE49-F238E27FC236}">
                          <a16:creationId xmlns:a16="http://schemas.microsoft.com/office/drawing/2014/main" id="{9CB0A08C-C10A-4FC7-98F3-7B9BDBDD911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72182"/>
                    <a:stretch/>
                  </p:blipFill>
                  <p:spPr>
                    <a:xfrm>
                      <a:off x="1143650" y="925459"/>
                      <a:ext cx="420673" cy="386491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328" name="Afbeelding 327">
                    <a:extLst>
                      <a:ext uri="{FF2B5EF4-FFF2-40B4-BE49-F238E27FC236}">
                        <a16:creationId xmlns:a16="http://schemas.microsoft.com/office/drawing/2014/main" id="{975F3917-F4B3-4293-B12A-73A8A5D2B04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8824063" y="5336541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329" name="Afbeelding 328">
                    <a:extLst>
                      <a:ext uri="{FF2B5EF4-FFF2-40B4-BE49-F238E27FC236}">
                        <a16:creationId xmlns:a16="http://schemas.microsoft.com/office/drawing/2014/main" id="{383F6811-A1E8-4BB6-A747-0B7BBC7544A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8792297" y="2881247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267" name="Groep 266">
                  <a:extLst>
                    <a:ext uri="{FF2B5EF4-FFF2-40B4-BE49-F238E27FC236}">
                      <a16:creationId xmlns:a16="http://schemas.microsoft.com/office/drawing/2014/main" id="{84745794-0169-4907-8E10-1E6E669EF14E}"/>
                    </a:ext>
                  </a:extLst>
                </p:cNvPr>
                <p:cNvGrpSpPr/>
                <p:nvPr/>
              </p:nvGrpSpPr>
              <p:grpSpPr>
                <a:xfrm>
                  <a:off x="1149525" y="2212347"/>
                  <a:ext cx="1326138" cy="1755265"/>
                  <a:chOff x="2369215" y="2188834"/>
                  <a:chExt cx="1326138" cy="1755265"/>
                </a:xfrm>
                <a:grpFill/>
              </p:grpSpPr>
              <p:sp>
                <p:nvSpPr>
                  <p:cNvPr id="315" name="Rechthoek 314">
                    <a:extLst>
                      <a:ext uri="{FF2B5EF4-FFF2-40B4-BE49-F238E27FC236}">
                        <a16:creationId xmlns:a16="http://schemas.microsoft.com/office/drawing/2014/main" id="{D5C2FF6B-CB11-4FCB-B76A-087538FB53DC}"/>
                      </a:ext>
                    </a:extLst>
                  </p:cNvPr>
                  <p:cNvSpPr/>
                  <p:nvPr/>
                </p:nvSpPr>
                <p:spPr>
                  <a:xfrm>
                    <a:off x="2369215" y="2188834"/>
                    <a:ext cx="798138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/>
                  </a:p>
                </p:txBody>
              </p:sp>
              <p:sp>
                <p:nvSpPr>
                  <p:cNvPr id="316" name="Rechthoek 315">
                    <a:extLst>
                      <a:ext uri="{FF2B5EF4-FFF2-40B4-BE49-F238E27FC236}">
                        <a16:creationId xmlns:a16="http://schemas.microsoft.com/office/drawing/2014/main" id="{CC00DF4A-875C-4888-B2B1-13740861841D}"/>
                      </a:ext>
                    </a:extLst>
                  </p:cNvPr>
                  <p:cNvSpPr/>
                  <p:nvPr/>
                </p:nvSpPr>
                <p:spPr>
                  <a:xfrm>
                    <a:off x="2915174" y="3621954"/>
                    <a:ext cx="780179" cy="32214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pic>
              <p:nvPicPr>
                <p:cNvPr id="268" name="Afbeelding 267">
                  <a:extLst>
                    <a:ext uri="{FF2B5EF4-FFF2-40B4-BE49-F238E27FC236}">
                      <a16:creationId xmlns:a16="http://schemas.microsoft.com/office/drawing/2014/main" id="{AB236919-72CF-4D44-903A-188F61C016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8460" r="65584" b="1506"/>
                <a:stretch/>
              </p:blipFill>
              <p:spPr>
                <a:xfrm flipV="1">
                  <a:off x="6266213" y="2867165"/>
                  <a:ext cx="319655" cy="298830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269" name="Groep 268">
                  <a:extLst>
                    <a:ext uri="{FF2B5EF4-FFF2-40B4-BE49-F238E27FC236}">
                      <a16:creationId xmlns:a16="http://schemas.microsoft.com/office/drawing/2014/main" id="{040615E1-3F83-4F58-95AB-DE30FD290DD6}"/>
                    </a:ext>
                  </a:extLst>
                </p:cNvPr>
                <p:cNvGrpSpPr/>
                <p:nvPr/>
              </p:nvGrpSpPr>
              <p:grpSpPr>
                <a:xfrm>
                  <a:off x="6557331" y="2247174"/>
                  <a:ext cx="2434551" cy="1743723"/>
                  <a:chOff x="1260802" y="2200376"/>
                  <a:chExt cx="2434551" cy="1743723"/>
                </a:xfrm>
                <a:grpFill/>
              </p:grpSpPr>
              <p:pic>
                <p:nvPicPr>
                  <p:cNvPr id="309" name="Afbeelding 308">
                    <a:extLst>
                      <a:ext uri="{FF2B5EF4-FFF2-40B4-BE49-F238E27FC236}">
                        <a16:creationId xmlns:a16="http://schemas.microsoft.com/office/drawing/2014/main" id="{031D7F94-1C0D-4C87-84F6-507C4FB4A16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1754"/>
                  <a:stretch/>
                </p:blipFill>
                <p:spPr>
                  <a:xfrm flipV="1">
                    <a:off x="1279321" y="2215952"/>
                    <a:ext cx="1908499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310" name="Rechthoek 309">
                    <a:extLst>
                      <a:ext uri="{FF2B5EF4-FFF2-40B4-BE49-F238E27FC236}">
                        <a16:creationId xmlns:a16="http://schemas.microsoft.com/office/drawing/2014/main" id="{FDD35164-1BB4-4F87-8F72-48F26A0C5EBF}"/>
                      </a:ext>
                    </a:extLst>
                  </p:cNvPr>
                  <p:cNvSpPr/>
                  <p:nvPr/>
                </p:nvSpPr>
                <p:spPr>
                  <a:xfrm>
                    <a:off x="1260802" y="222594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311" name="Rechthoek 310">
                    <a:extLst>
                      <a:ext uri="{FF2B5EF4-FFF2-40B4-BE49-F238E27FC236}">
                        <a16:creationId xmlns:a16="http://schemas.microsoft.com/office/drawing/2014/main" id="{98360680-847C-4E35-B96E-53FD8C5D97BC}"/>
                      </a:ext>
                    </a:extLst>
                  </p:cNvPr>
                  <p:cNvSpPr/>
                  <p:nvPr/>
                </p:nvSpPr>
                <p:spPr>
                  <a:xfrm>
                    <a:off x="2360674" y="2200376"/>
                    <a:ext cx="974049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/>
                  </a:p>
                </p:txBody>
              </p:sp>
              <p:sp>
                <p:nvSpPr>
                  <p:cNvPr id="312" name="Rechthoek 311">
                    <a:extLst>
                      <a:ext uri="{FF2B5EF4-FFF2-40B4-BE49-F238E27FC236}">
                        <a16:creationId xmlns:a16="http://schemas.microsoft.com/office/drawing/2014/main" id="{ED1E7324-C7CE-4365-8348-80BFDB025071}"/>
                      </a:ext>
                    </a:extLst>
                  </p:cNvPr>
                  <p:cNvSpPr/>
                  <p:nvPr/>
                </p:nvSpPr>
                <p:spPr>
                  <a:xfrm>
                    <a:off x="2915174" y="3621954"/>
                    <a:ext cx="780179" cy="32214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grpSp>
              <p:nvGrpSpPr>
                <p:cNvPr id="273" name="Groep 272">
                  <a:extLst>
                    <a:ext uri="{FF2B5EF4-FFF2-40B4-BE49-F238E27FC236}">
                      <a16:creationId xmlns:a16="http://schemas.microsoft.com/office/drawing/2014/main" id="{FFC9FD0B-865D-481B-A974-53FFDE54F3F6}"/>
                    </a:ext>
                  </a:extLst>
                </p:cNvPr>
                <p:cNvGrpSpPr/>
                <p:nvPr/>
              </p:nvGrpSpPr>
              <p:grpSpPr>
                <a:xfrm>
                  <a:off x="7384929" y="1320324"/>
                  <a:ext cx="896968" cy="942426"/>
                  <a:chOff x="4247007" y="3884449"/>
                  <a:chExt cx="896968" cy="942426"/>
                </a:xfrm>
                <a:grpFill/>
              </p:grpSpPr>
              <p:pic>
                <p:nvPicPr>
                  <p:cNvPr id="303" name="Afbeelding 302">
                    <a:extLst>
                      <a:ext uri="{FF2B5EF4-FFF2-40B4-BE49-F238E27FC236}">
                        <a16:creationId xmlns:a16="http://schemas.microsoft.com/office/drawing/2014/main" id="{0CFF60B4-47FF-4D99-9936-7F621D712F5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99" t="20157" r="23223" b="20774"/>
                  <a:stretch/>
                </p:blipFill>
                <p:spPr>
                  <a:xfrm flipV="1">
                    <a:off x="4247007" y="3884449"/>
                    <a:ext cx="241640" cy="942426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304" name="Afbeelding 303">
                    <a:extLst>
                      <a:ext uri="{FF2B5EF4-FFF2-40B4-BE49-F238E27FC236}">
                        <a16:creationId xmlns:a16="http://schemas.microsoft.com/office/drawing/2014/main" id="{7ED0BE67-8DAF-43E6-8E03-AC81B4D9395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t="29946" r="35587" b="49623"/>
                  <a:stretch/>
                </p:blipFill>
                <p:spPr>
                  <a:xfrm rot="5400000">
                    <a:off x="4410025" y="4207235"/>
                    <a:ext cx="433007" cy="275764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305" name="Afbeelding 304">
                    <a:extLst>
                      <a:ext uri="{FF2B5EF4-FFF2-40B4-BE49-F238E27FC236}">
                        <a16:creationId xmlns:a16="http://schemas.microsoft.com/office/drawing/2014/main" id="{9EC683AC-C018-440F-A1FB-96709859B97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72182"/>
                  <a:stretch/>
                </p:blipFill>
                <p:spPr>
                  <a:xfrm>
                    <a:off x="4723302" y="4103966"/>
                    <a:ext cx="420673" cy="386491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274" name="Groep 273">
                  <a:extLst>
                    <a:ext uri="{FF2B5EF4-FFF2-40B4-BE49-F238E27FC236}">
                      <a16:creationId xmlns:a16="http://schemas.microsoft.com/office/drawing/2014/main" id="{8735D6AE-8F44-44B6-B743-50112D2376CE}"/>
                    </a:ext>
                  </a:extLst>
                </p:cNvPr>
                <p:cNvGrpSpPr/>
                <p:nvPr/>
              </p:nvGrpSpPr>
              <p:grpSpPr>
                <a:xfrm>
                  <a:off x="2951291" y="-256349"/>
                  <a:ext cx="6558293" cy="1651028"/>
                  <a:chOff x="3012390" y="4616373"/>
                  <a:chExt cx="6558293" cy="1651028"/>
                </a:xfrm>
                <a:grpFill/>
              </p:grpSpPr>
              <p:grpSp>
                <p:nvGrpSpPr>
                  <p:cNvPr id="289" name="Groep 288">
                    <a:extLst>
                      <a:ext uri="{FF2B5EF4-FFF2-40B4-BE49-F238E27FC236}">
                        <a16:creationId xmlns:a16="http://schemas.microsoft.com/office/drawing/2014/main" id="{61BA2466-D46A-4EB6-A02F-E45E6605DC01}"/>
                      </a:ext>
                    </a:extLst>
                  </p:cNvPr>
                  <p:cNvGrpSpPr/>
                  <p:nvPr/>
                </p:nvGrpSpPr>
                <p:grpSpPr>
                  <a:xfrm>
                    <a:off x="3012390" y="4616373"/>
                    <a:ext cx="3259853" cy="1230439"/>
                    <a:chOff x="869130" y="1366359"/>
                    <a:chExt cx="3136944" cy="1150322"/>
                  </a:xfrm>
                  <a:grpFill/>
                </p:grpSpPr>
                <p:grpSp>
                  <p:nvGrpSpPr>
                    <p:cNvPr id="292" name="Groep 291">
                      <a:extLst>
                        <a:ext uri="{FF2B5EF4-FFF2-40B4-BE49-F238E27FC236}">
                          <a16:creationId xmlns:a16="http://schemas.microsoft.com/office/drawing/2014/main" id="{A58A7787-5485-43D0-9B3D-09735E2F0DE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69130" y="1388805"/>
                      <a:ext cx="2851390" cy="1127876"/>
                      <a:chOff x="843963" y="3024659"/>
                      <a:chExt cx="2851390" cy="1127876"/>
                    </a:xfrm>
                    <a:grpFill/>
                  </p:grpSpPr>
                  <p:sp>
                    <p:nvSpPr>
                      <p:cNvPr id="296" name="Rechthoek 295">
                        <a:extLst>
                          <a:ext uri="{FF2B5EF4-FFF2-40B4-BE49-F238E27FC236}">
                            <a16:creationId xmlns:a16="http://schemas.microsoft.com/office/drawing/2014/main" id="{2F23AB0B-02D4-4F9C-8BBE-44C1D24B2B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91234" y="3036814"/>
                        <a:ext cx="587230" cy="322145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pic>
                    <p:nvPicPr>
                      <p:cNvPr id="297" name="Afbeelding 296">
                        <a:extLst>
                          <a:ext uri="{FF2B5EF4-FFF2-40B4-BE49-F238E27FC236}">
                            <a16:creationId xmlns:a16="http://schemas.microsoft.com/office/drawing/2014/main" id="{84F8D865-BA5B-492F-955E-8A3B6C496C7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2914" t="25198"/>
                      <a:stretch/>
                    </p:blipFill>
                    <p:spPr>
                      <a:xfrm flipV="1">
                        <a:off x="1106235" y="3036799"/>
                        <a:ext cx="2206304" cy="1115736"/>
                      </a:xfrm>
                      <a:prstGeom prst="rect">
                        <a:avLst/>
                      </a:prstGeom>
                      <a:grpFill/>
                    </p:spPr>
                  </p:pic>
                  <p:sp>
                    <p:nvSpPr>
                      <p:cNvPr id="298" name="Rechthoek 297">
                        <a:extLst>
                          <a:ext uri="{FF2B5EF4-FFF2-40B4-BE49-F238E27FC236}">
                            <a16:creationId xmlns:a16="http://schemas.microsoft.com/office/drawing/2014/main" id="{1B7F6509-8FB1-4182-88BD-E848942D873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93791" y="3056549"/>
                        <a:ext cx="780179" cy="356954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sp>
                    <p:nvSpPr>
                      <p:cNvPr id="299" name="Rechthoek 298">
                        <a:extLst>
                          <a:ext uri="{FF2B5EF4-FFF2-40B4-BE49-F238E27FC236}">
                            <a16:creationId xmlns:a16="http://schemas.microsoft.com/office/drawing/2014/main" id="{510E2630-6BFE-4404-8D81-9FD5C536D71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53382" y="3024659"/>
                        <a:ext cx="712395" cy="368974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sp>
                    <p:nvSpPr>
                      <p:cNvPr id="300" name="Rechthoek 299">
                        <a:extLst>
                          <a:ext uri="{FF2B5EF4-FFF2-40B4-BE49-F238E27FC236}">
                            <a16:creationId xmlns:a16="http://schemas.microsoft.com/office/drawing/2014/main" id="{F810D75A-C91B-4395-8F3B-1551E337C5C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915174" y="3621954"/>
                        <a:ext cx="780179" cy="322145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pic>
                    <p:nvPicPr>
                      <p:cNvPr id="301" name="Afbeelding 300">
                        <a:extLst>
                          <a:ext uri="{FF2B5EF4-FFF2-40B4-BE49-F238E27FC236}">
                            <a16:creationId xmlns:a16="http://schemas.microsoft.com/office/drawing/2014/main" id="{ECCC1A89-2A8D-4E78-9F42-DAF1178B917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799" t="79811" r="66824" b="2201"/>
                      <a:stretch/>
                    </p:blipFill>
                    <p:spPr>
                      <a:xfrm flipV="1">
                        <a:off x="2948196" y="3656431"/>
                        <a:ext cx="288220" cy="268311"/>
                      </a:xfrm>
                      <a:prstGeom prst="rect">
                        <a:avLst/>
                      </a:prstGeom>
                      <a:grpFill/>
                    </p:spPr>
                  </p:pic>
                  <p:pic>
                    <p:nvPicPr>
                      <p:cNvPr id="302" name="Afbeelding 301">
                        <a:extLst>
                          <a:ext uri="{FF2B5EF4-FFF2-40B4-BE49-F238E27FC236}">
                            <a16:creationId xmlns:a16="http://schemas.microsoft.com/office/drawing/2014/main" id="{930587F3-F5E9-4B5D-8656-FD61BC569A5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799" t="78460" r="66810" b="1292"/>
                      <a:stretch/>
                    </p:blipFill>
                    <p:spPr>
                      <a:xfrm rot="10800000" flipV="1">
                        <a:off x="843963" y="3629043"/>
                        <a:ext cx="283630" cy="302005"/>
                      </a:xfrm>
                      <a:prstGeom prst="rect">
                        <a:avLst/>
                      </a:prstGeom>
                      <a:grpFill/>
                    </p:spPr>
                  </p:pic>
                </p:grpSp>
                <p:grpSp>
                  <p:nvGrpSpPr>
                    <p:cNvPr id="293" name="Groep 292">
                      <a:extLst>
                        <a:ext uri="{FF2B5EF4-FFF2-40B4-BE49-F238E27FC236}">
                          <a16:creationId xmlns:a16="http://schemas.microsoft.com/office/drawing/2014/main" id="{FC592F1A-5B0A-4DB6-9204-7A31F3A98C3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59454" y="1366359"/>
                      <a:ext cx="746620" cy="931338"/>
                      <a:chOff x="3283036" y="2973664"/>
                      <a:chExt cx="746620" cy="931338"/>
                    </a:xfrm>
                    <a:grpFill/>
                  </p:grpSpPr>
                  <p:pic>
                    <p:nvPicPr>
                      <p:cNvPr id="294" name="Afbeelding 293">
                        <a:extLst>
                          <a:ext uri="{FF2B5EF4-FFF2-40B4-BE49-F238E27FC236}">
                            <a16:creationId xmlns:a16="http://schemas.microsoft.com/office/drawing/2014/main" id="{5FCF6120-4C7F-4205-84D0-B460BF536BE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6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7428" t="39456" r="13101" b="41282"/>
                      <a:stretch/>
                    </p:blipFill>
                    <p:spPr>
                      <a:xfrm flipV="1">
                        <a:off x="3283036" y="3617685"/>
                        <a:ext cx="746620" cy="287317"/>
                      </a:xfrm>
                      <a:prstGeom prst="rect">
                        <a:avLst/>
                      </a:prstGeom>
                      <a:grpFill/>
                    </p:spPr>
                  </p:pic>
                  <p:pic>
                    <p:nvPicPr>
                      <p:cNvPr id="295" name="Afbeelding 294">
                        <a:extLst>
                          <a:ext uri="{FF2B5EF4-FFF2-40B4-BE49-F238E27FC236}">
                            <a16:creationId xmlns:a16="http://schemas.microsoft.com/office/drawing/2014/main" id="{6C894A10-58D0-4E23-AC3F-99148A83DB1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4947" r="35587" b="49623"/>
                      <a:stretch/>
                    </p:blipFill>
                    <p:spPr>
                      <a:xfrm>
                        <a:off x="3439540" y="2973664"/>
                        <a:ext cx="404812" cy="654342"/>
                      </a:xfrm>
                      <a:prstGeom prst="rect">
                        <a:avLst/>
                      </a:prstGeom>
                      <a:grpFill/>
                    </p:spPr>
                  </p:pic>
                </p:grpSp>
              </p:grpSp>
              <p:pic>
                <p:nvPicPr>
                  <p:cNvPr id="277" name="Afbeelding 276">
                    <a:extLst>
                      <a:ext uri="{FF2B5EF4-FFF2-40B4-BE49-F238E27FC236}">
                        <a16:creationId xmlns:a16="http://schemas.microsoft.com/office/drawing/2014/main" id="{DFEA89A7-66D7-4A3A-8E2D-430BFE2CC9D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9811" r="66824" b="2201"/>
                  <a:stretch/>
                </p:blipFill>
                <p:spPr>
                  <a:xfrm flipV="1">
                    <a:off x="6276285" y="5308066"/>
                    <a:ext cx="299513" cy="286999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279" name="Afbeelding 278">
                    <a:extLst>
                      <a:ext uri="{FF2B5EF4-FFF2-40B4-BE49-F238E27FC236}">
                        <a16:creationId xmlns:a16="http://schemas.microsoft.com/office/drawing/2014/main" id="{30B58BB8-3D10-4507-9867-1E9AE6A2967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3012"/>
                  <a:stretch/>
                </p:blipFill>
                <p:spPr>
                  <a:xfrm>
                    <a:off x="6603860" y="5114720"/>
                    <a:ext cx="1876628" cy="1107720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280" name="Afbeelding 279">
                    <a:extLst>
                      <a:ext uri="{FF2B5EF4-FFF2-40B4-BE49-F238E27FC236}">
                        <a16:creationId xmlns:a16="http://schemas.microsoft.com/office/drawing/2014/main" id="{5C346151-9931-419F-966D-5E667107C56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5584" b="1506"/>
                  <a:stretch/>
                </p:blipFill>
                <p:spPr>
                  <a:xfrm flipV="1">
                    <a:off x="8492448" y="5313745"/>
                    <a:ext cx="319655" cy="298830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281" name="Rechthoek 280">
                    <a:extLst>
                      <a:ext uri="{FF2B5EF4-FFF2-40B4-BE49-F238E27FC236}">
                        <a16:creationId xmlns:a16="http://schemas.microsoft.com/office/drawing/2014/main" id="{47EFD59E-FE23-42D4-BBBD-8384C28FAB78}"/>
                      </a:ext>
                    </a:extLst>
                  </p:cNvPr>
                  <p:cNvSpPr/>
                  <p:nvPr/>
                </p:nvSpPr>
                <p:spPr>
                  <a:xfrm>
                    <a:off x="7675298" y="5850837"/>
                    <a:ext cx="1036139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282" name="Rechthoek 281">
                    <a:extLst>
                      <a:ext uri="{FF2B5EF4-FFF2-40B4-BE49-F238E27FC236}">
                        <a16:creationId xmlns:a16="http://schemas.microsoft.com/office/drawing/2014/main" id="{8BF3A92A-F7DF-4270-9022-1B35A8ABF656}"/>
                      </a:ext>
                    </a:extLst>
                  </p:cNvPr>
                  <p:cNvSpPr/>
                  <p:nvPr/>
                </p:nvSpPr>
                <p:spPr>
                  <a:xfrm>
                    <a:off x="6575798" y="5885585"/>
                    <a:ext cx="810747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283" name="Afbeelding 282">
                    <a:extLst>
                      <a:ext uri="{FF2B5EF4-FFF2-40B4-BE49-F238E27FC236}">
                        <a16:creationId xmlns:a16="http://schemas.microsoft.com/office/drawing/2014/main" id="{39FB3284-72B0-4B30-AB40-164D4BCB2C4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8824063" y="5336541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275" name="Afbeelding 274">
                  <a:extLst>
                    <a:ext uri="{FF2B5EF4-FFF2-40B4-BE49-F238E27FC236}">
                      <a16:creationId xmlns:a16="http://schemas.microsoft.com/office/drawing/2014/main" id="{30561883-812D-4397-8A3F-C85B4CAC9F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9811" r="66824" b="2201"/>
                <a:stretch/>
              </p:blipFill>
              <p:spPr>
                <a:xfrm flipV="1">
                  <a:off x="8465850" y="2878996"/>
                  <a:ext cx="299513" cy="286999"/>
                </a:xfrm>
                <a:prstGeom prst="rect">
                  <a:avLst/>
                </a:prstGeom>
                <a:grpFill/>
              </p:spPr>
            </p:pic>
          </p:grpSp>
          <p:grpSp>
            <p:nvGrpSpPr>
              <p:cNvPr id="5" name="Groep 4">
                <a:extLst>
                  <a:ext uri="{FF2B5EF4-FFF2-40B4-BE49-F238E27FC236}">
                    <a16:creationId xmlns:a16="http://schemas.microsoft.com/office/drawing/2014/main" id="{75684BA2-9A46-4EE0-A79A-0420A62E9E3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-175433" y="4030219"/>
                <a:ext cx="3969765" cy="2827781"/>
                <a:chOff x="-619814" y="-277168"/>
                <a:chExt cx="10190497" cy="7258993"/>
              </a:xfrm>
              <a:grpFill/>
            </p:grpSpPr>
            <p:sp>
              <p:nvSpPr>
                <p:cNvPr id="40" name="Tekstvak 39">
                  <a:extLst>
                    <a:ext uri="{FF2B5EF4-FFF2-40B4-BE49-F238E27FC236}">
                      <a16:creationId xmlns:a16="http://schemas.microsoft.com/office/drawing/2014/main" id="{B2185D9D-2C6D-4361-BA54-3B7D2F29BB9B}"/>
                    </a:ext>
                  </a:extLst>
                </p:cNvPr>
                <p:cNvSpPr txBox="1"/>
                <p:nvPr/>
              </p:nvSpPr>
              <p:spPr>
                <a:xfrm>
                  <a:off x="390984" y="161786"/>
                  <a:ext cx="9118601" cy="671560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3200" b="1" dirty="0">
                      <a:solidFill>
                        <a:schemeClr val="bg1"/>
                      </a:solidFill>
                    </a:rPr>
                    <a:t>Polymeren</a:t>
                  </a:r>
                </a:p>
                <a:p>
                  <a:r>
                    <a:rPr lang="nl-NL" sz="3200" b="1" dirty="0">
                      <a:solidFill>
                        <a:srgbClr val="FF0000"/>
                      </a:solidFill>
                    </a:rPr>
                    <a:t>                                                               </a:t>
                  </a:r>
                </a:p>
                <a:p>
                  <a:pPr>
                    <a:tabLst>
                      <a:tab pos="1435100" algn="l"/>
                    </a:tabLst>
                  </a:pPr>
                  <a:endParaRPr lang="nl-NL" sz="3200" b="1" dirty="0">
                    <a:solidFill>
                      <a:srgbClr val="FF0000"/>
                    </a:solidFill>
                  </a:endParaRPr>
                </a:p>
                <a:p>
                  <a:endParaRPr lang="nl-NL" sz="3600" b="1" dirty="0">
                    <a:solidFill>
                      <a:srgbClr val="FF0000"/>
                    </a:solidFill>
                  </a:endParaRPr>
                </a:p>
                <a:p>
                  <a:r>
                    <a:rPr lang="nl-NL" sz="3200" b="1" dirty="0">
                      <a:solidFill>
                        <a:srgbClr val="FF0000"/>
                      </a:solidFill>
                    </a:rPr>
                    <a:t>                 </a:t>
                  </a:r>
                  <a:r>
                    <a:rPr lang="nl-NL" sz="800" b="1" dirty="0">
                      <a:solidFill>
                        <a:srgbClr val="FF0000"/>
                      </a:solidFill>
                    </a:rPr>
                    <a:t>   </a:t>
                  </a:r>
                  <a:r>
                    <a:rPr lang="nl-NL" sz="3200" dirty="0"/>
                    <a:t>                                            </a:t>
                  </a:r>
                </a:p>
              </p:txBody>
            </p:sp>
            <p:sp>
              <p:nvSpPr>
                <p:cNvPr id="42" name="Rechthoek 41">
                  <a:extLst>
                    <a:ext uri="{FF2B5EF4-FFF2-40B4-BE49-F238E27FC236}">
                      <a16:creationId xmlns:a16="http://schemas.microsoft.com/office/drawing/2014/main" id="{E20F5267-BA82-47F1-B94C-ABC7E6DA56A8}"/>
                    </a:ext>
                  </a:extLst>
                </p:cNvPr>
                <p:cNvSpPr/>
                <p:nvPr/>
              </p:nvSpPr>
              <p:spPr>
                <a:xfrm>
                  <a:off x="2087475" y="1687288"/>
                  <a:ext cx="810747" cy="38181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51F536AD-B760-43C3-BDA5-A71CAA986943}"/>
                    </a:ext>
                  </a:extLst>
                </p:cNvPr>
                <p:cNvSpPr/>
                <p:nvPr/>
              </p:nvSpPr>
              <p:spPr>
                <a:xfrm>
                  <a:off x="1056696" y="1652554"/>
                  <a:ext cx="740307" cy="39467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58" name="Rechthoek 57">
                  <a:extLst>
                    <a:ext uri="{FF2B5EF4-FFF2-40B4-BE49-F238E27FC236}">
                      <a16:creationId xmlns:a16="http://schemas.microsoft.com/office/drawing/2014/main" id="{9A22069F-B061-4591-AA85-40A484D53614}"/>
                    </a:ext>
                  </a:extLst>
                </p:cNvPr>
                <p:cNvSpPr/>
                <p:nvPr/>
              </p:nvSpPr>
              <p:spPr>
                <a:xfrm>
                  <a:off x="4950284" y="1513220"/>
                  <a:ext cx="674543" cy="36897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C3F193BA-1898-464B-98D9-7EE165CDDD49}"/>
                    </a:ext>
                  </a:extLst>
                </p:cNvPr>
                <p:cNvGrpSpPr/>
                <p:nvPr/>
              </p:nvGrpSpPr>
              <p:grpSpPr>
                <a:xfrm flipV="1">
                  <a:off x="2981011" y="2655863"/>
                  <a:ext cx="2483258" cy="1129120"/>
                  <a:chOff x="753877" y="3024659"/>
                  <a:chExt cx="2483258" cy="1127891"/>
                </a:xfrm>
                <a:grpFill/>
              </p:grpSpPr>
              <p:sp>
                <p:nvSpPr>
                  <p:cNvPr id="64" name="Rechthoek 63">
                    <a:extLst>
                      <a:ext uri="{FF2B5EF4-FFF2-40B4-BE49-F238E27FC236}">
                        <a16:creationId xmlns:a16="http://schemas.microsoft.com/office/drawing/2014/main" id="{85B40869-5148-4517-9679-204E46DC582B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36814"/>
                    <a:ext cx="587230" cy="322145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65" name="Afbeelding 64">
                    <a:extLst>
                      <a:ext uri="{FF2B5EF4-FFF2-40B4-BE49-F238E27FC236}">
                        <a16:creationId xmlns:a16="http://schemas.microsoft.com/office/drawing/2014/main" id="{85332C54-12C6-489B-B746-0C900957694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2524"/>
                  <a:stretch/>
                </p:blipFill>
                <p:spPr>
                  <a:xfrm flipV="1">
                    <a:off x="1048624" y="3036814"/>
                    <a:ext cx="1888997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66" name="Rechthoek 65">
                    <a:extLst>
                      <a:ext uri="{FF2B5EF4-FFF2-40B4-BE49-F238E27FC236}">
                        <a16:creationId xmlns:a16="http://schemas.microsoft.com/office/drawing/2014/main" id="{FDAA3150-8D92-41A4-A179-3CD0CBEF0B83}"/>
                      </a:ext>
                    </a:extLst>
                  </p:cNvPr>
                  <p:cNvSpPr/>
                  <p:nvPr/>
                </p:nvSpPr>
                <p:spPr>
                  <a:xfrm>
                    <a:off x="2118217" y="305653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B10615D-5707-4C2D-B1DB-D565C6F25A6C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24659"/>
                    <a:ext cx="674543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70" name="Afbeelding 69">
                    <a:extLst>
                      <a:ext uri="{FF2B5EF4-FFF2-40B4-BE49-F238E27FC236}">
                        <a16:creationId xmlns:a16="http://schemas.microsoft.com/office/drawing/2014/main" id="{A36E88FE-7E66-4B80-B79C-DC9D7FD4AB8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933" b="-56"/>
                  <a:stretch/>
                </p:blipFill>
                <p:spPr>
                  <a:xfrm flipV="1">
                    <a:off x="2915175" y="3621955"/>
                    <a:ext cx="321960" cy="322143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71" name="Afbeelding 70">
                    <a:extLst>
                      <a:ext uri="{FF2B5EF4-FFF2-40B4-BE49-F238E27FC236}">
                        <a16:creationId xmlns:a16="http://schemas.microsoft.com/office/drawing/2014/main" id="{C571394C-7934-4711-81C5-2720C1EC64F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364" b="-94"/>
                  <a:stretch/>
                </p:blipFill>
                <p:spPr>
                  <a:xfrm rot="10800000" flipV="1">
                    <a:off x="753877" y="3621957"/>
                    <a:ext cx="294746" cy="322688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76" name="Groep 75">
                  <a:extLst>
                    <a:ext uri="{FF2B5EF4-FFF2-40B4-BE49-F238E27FC236}">
                      <a16:creationId xmlns:a16="http://schemas.microsoft.com/office/drawing/2014/main" id="{9F738C02-6FC7-4B92-8FF8-102E47F476C2}"/>
                    </a:ext>
                  </a:extLst>
                </p:cNvPr>
                <p:cNvGrpSpPr/>
                <p:nvPr/>
              </p:nvGrpSpPr>
              <p:grpSpPr>
                <a:xfrm>
                  <a:off x="3077698" y="696807"/>
                  <a:ext cx="3478560" cy="2157763"/>
                  <a:chOff x="1216401" y="1388805"/>
                  <a:chExt cx="3478560" cy="2157763"/>
                </a:xfrm>
                <a:grpFill/>
              </p:grpSpPr>
              <p:grpSp>
                <p:nvGrpSpPr>
                  <p:cNvPr id="77" name="Groep 76">
                    <a:extLst>
                      <a:ext uri="{FF2B5EF4-FFF2-40B4-BE49-F238E27FC236}">
                        <a16:creationId xmlns:a16="http://schemas.microsoft.com/office/drawing/2014/main" id="{AB9FC8B9-0D92-4880-AA9F-D3064172FF1C}"/>
                      </a:ext>
                    </a:extLst>
                  </p:cNvPr>
                  <p:cNvGrpSpPr/>
                  <p:nvPr/>
                </p:nvGrpSpPr>
                <p:grpSpPr>
                  <a:xfrm>
                    <a:off x="1216401" y="1388805"/>
                    <a:ext cx="2504119" cy="919440"/>
                    <a:chOff x="1191234" y="3024659"/>
                    <a:chExt cx="2504119" cy="919440"/>
                  </a:xfrm>
                  <a:grpFill/>
                </p:grpSpPr>
                <p:sp>
                  <p:nvSpPr>
                    <p:cNvPr id="81" name="Rechthoek 80">
                      <a:extLst>
                        <a:ext uri="{FF2B5EF4-FFF2-40B4-BE49-F238E27FC236}">
                          <a16:creationId xmlns:a16="http://schemas.microsoft.com/office/drawing/2014/main" id="{16651B8C-E908-414A-B6C5-C9D5DC5047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83" name="Rechthoek 82">
                      <a:extLst>
                        <a:ext uri="{FF2B5EF4-FFF2-40B4-BE49-F238E27FC236}">
                          <a16:creationId xmlns:a16="http://schemas.microsoft.com/office/drawing/2014/main" id="{B7C93694-3FEC-44D9-A115-AC3FA319D4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217" y="3056533"/>
                      <a:ext cx="780179" cy="3569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84" name="Rechthoek 83">
                      <a:extLst>
                        <a:ext uri="{FF2B5EF4-FFF2-40B4-BE49-F238E27FC236}">
                          <a16:creationId xmlns:a16="http://schemas.microsoft.com/office/drawing/2014/main" id="{A20AF7B4-2BAB-43F1-A55B-7F60A4051D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24659"/>
                      <a:ext cx="674543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86" name="Rechthoek 85">
                      <a:extLst>
                        <a:ext uri="{FF2B5EF4-FFF2-40B4-BE49-F238E27FC236}">
                          <a16:creationId xmlns:a16="http://schemas.microsoft.com/office/drawing/2014/main" id="{3CBE2EA0-5878-4EF4-8F9F-7F6786AA96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15174" y="3621954"/>
                      <a:ext cx="780179" cy="322145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pic>
                <p:nvPicPr>
                  <p:cNvPr id="80" name="Afbeelding 79">
                    <a:extLst>
                      <a:ext uri="{FF2B5EF4-FFF2-40B4-BE49-F238E27FC236}">
                        <a16:creationId xmlns:a16="http://schemas.microsoft.com/office/drawing/2014/main" id="{AC9D16EF-FA5A-4E2A-B1A3-6A348D430CC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49623"/>
                  <a:stretch/>
                </p:blipFill>
                <p:spPr>
                  <a:xfrm>
                    <a:off x="3321130" y="2892226"/>
                    <a:ext cx="1373831" cy="654342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62" name="Afbeelding 61">
                  <a:extLst>
                    <a:ext uri="{FF2B5EF4-FFF2-40B4-BE49-F238E27FC236}">
                      <a16:creationId xmlns:a16="http://schemas.microsoft.com/office/drawing/2014/main" id="{DE58F126-3E87-4D6D-99D7-8D1E5D517BD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5496371" y="2881247"/>
                  <a:ext cx="746620" cy="287317"/>
                </a:xfrm>
                <a:prstGeom prst="rect">
                  <a:avLst/>
                </a:prstGeom>
                <a:grpFill/>
              </p:spPr>
            </p:pic>
            <p:pic>
              <p:nvPicPr>
                <p:cNvPr id="63" name="Afbeelding 62">
                  <a:extLst>
                    <a:ext uri="{FF2B5EF4-FFF2-40B4-BE49-F238E27FC236}">
                      <a16:creationId xmlns:a16="http://schemas.microsoft.com/office/drawing/2014/main" id="{B667B5C0-E4CA-4962-955D-5F05E0E7DA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2229624" y="2872922"/>
                  <a:ext cx="746620" cy="287317"/>
                </a:xfrm>
                <a:prstGeom prst="rect">
                  <a:avLst/>
                </a:prstGeom>
                <a:grpFill/>
              </p:spPr>
            </p:pic>
            <p:pic>
              <p:nvPicPr>
                <p:cNvPr id="68" name="Afbeelding 67">
                  <a:extLst>
                    <a:ext uri="{FF2B5EF4-FFF2-40B4-BE49-F238E27FC236}">
                      <a16:creationId xmlns:a16="http://schemas.microsoft.com/office/drawing/2014/main" id="{F66791D9-243D-43FC-8A22-A639B89FEB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49623"/>
                <a:stretch/>
              </p:blipFill>
              <p:spPr>
                <a:xfrm>
                  <a:off x="1916018" y="2200228"/>
                  <a:ext cx="1373831" cy="654342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6" name="Groep 5">
                  <a:extLst>
                    <a:ext uri="{FF2B5EF4-FFF2-40B4-BE49-F238E27FC236}">
                      <a16:creationId xmlns:a16="http://schemas.microsoft.com/office/drawing/2014/main" id="{943B763C-66C1-4F1F-A3BC-6D76B10D3C77}"/>
                    </a:ext>
                  </a:extLst>
                </p:cNvPr>
                <p:cNvGrpSpPr/>
                <p:nvPr/>
              </p:nvGrpSpPr>
              <p:grpSpPr>
                <a:xfrm>
                  <a:off x="-619814" y="2881247"/>
                  <a:ext cx="10190497" cy="4100578"/>
                  <a:chOff x="-619814" y="2881247"/>
                  <a:chExt cx="10190497" cy="4100578"/>
                </a:xfrm>
                <a:grpFill/>
              </p:grpSpPr>
              <p:grpSp>
                <p:nvGrpSpPr>
                  <p:cNvPr id="2" name="Groep 1">
                    <a:extLst>
                      <a:ext uri="{FF2B5EF4-FFF2-40B4-BE49-F238E27FC236}">
                        <a16:creationId xmlns:a16="http://schemas.microsoft.com/office/drawing/2014/main" id="{98933BED-A603-4E74-B779-FB0690F0120E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2122349" y="3732049"/>
                    <a:ext cx="4149895" cy="2114779"/>
                    <a:chOff x="1676069" y="3787345"/>
                    <a:chExt cx="3993428" cy="1977078"/>
                  </a:xfrm>
                  <a:grpFill/>
                </p:grpSpPr>
                <p:grpSp>
                  <p:nvGrpSpPr>
                    <p:cNvPr id="23" name="Groep 22">
                      <a:extLst>
                        <a:ext uri="{FF2B5EF4-FFF2-40B4-BE49-F238E27FC236}">
                          <a16:creationId xmlns:a16="http://schemas.microsoft.com/office/drawing/2014/main" id="{1010BF37-F9ED-48E8-B8A5-81C11DC5FA5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53583" y="4614086"/>
                      <a:ext cx="3215914" cy="1150337"/>
                      <a:chOff x="790160" y="1366359"/>
                      <a:chExt cx="3215914" cy="1150337"/>
                    </a:xfrm>
                    <a:grpFill/>
                  </p:grpSpPr>
                  <p:grpSp>
                    <p:nvGrpSpPr>
                      <p:cNvPr id="24" name="Groep 23">
                        <a:extLst>
                          <a:ext uri="{FF2B5EF4-FFF2-40B4-BE49-F238E27FC236}">
                            <a16:creationId xmlns:a16="http://schemas.microsoft.com/office/drawing/2014/main" id="{59263B0B-9073-4604-BC72-A89AE531CAC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90160" y="1388805"/>
                        <a:ext cx="2930360" cy="1127891"/>
                        <a:chOff x="764993" y="3024659"/>
                        <a:chExt cx="2930360" cy="1127891"/>
                      </a:xfrm>
                      <a:grpFill/>
                    </p:grpSpPr>
                    <p:sp>
                      <p:nvSpPr>
                        <p:cNvPr id="28" name="Rechthoek 27">
                          <a:extLst>
                            <a:ext uri="{FF2B5EF4-FFF2-40B4-BE49-F238E27FC236}">
                              <a16:creationId xmlns:a16="http://schemas.microsoft.com/office/drawing/2014/main" id="{7913F7B5-32F5-440F-B414-87E52728B66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91234" y="3036814"/>
                          <a:ext cx="587230" cy="322145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pic>
                      <p:nvPicPr>
                        <p:cNvPr id="29" name="Afbeelding 28">
                          <a:extLst>
                            <a:ext uri="{FF2B5EF4-FFF2-40B4-BE49-F238E27FC236}">
                              <a16:creationId xmlns:a16="http://schemas.microsoft.com/office/drawing/2014/main" id="{EA22C0B1-E506-4C6A-B8ED-94B97B158357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2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2914" t="25198"/>
                        <a:stretch/>
                      </p:blipFill>
                      <p:spPr>
                        <a:xfrm flipV="1">
                          <a:off x="1048624" y="3036814"/>
                          <a:ext cx="2206304" cy="1115736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sp>
                      <p:nvSpPr>
                        <p:cNvPr id="30" name="Rechthoek 29">
                          <a:extLst>
                            <a:ext uri="{FF2B5EF4-FFF2-40B4-BE49-F238E27FC236}">
                              <a16:creationId xmlns:a16="http://schemas.microsoft.com/office/drawing/2014/main" id="{AFDADE62-3BB0-4745-8A09-EA814FD97F5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118217" y="3056533"/>
                          <a:ext cx="780179" cy="356954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31" name="Rechthoek 30">
                          <a:extLst>
                            <a:ext uri="{FF2B5EF4-FFF2-40B4-BE49-F238E27FC236}">
                              <a16:creationId xmlns:a16="http://schemas.microsoft.com/office/drawing/2014/main" id="{57017695-67DB-4D49-987A-637998F346F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53382" y="3024659"/>
                          <a:ext cx="712395" cy="368974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33" name="Rechthoek 32">
                          <a:extLst>
                            <a:ext uri="{FF2B5EF4-FFF2-40B4-BE49-F238E27FC236}">
                              <a16:creationId xmlns:a16="http://schemas.microsoft.com/office/drawing/2014/main" id="{B0802C5F-1D5D-41D3-B776-2D0FD2FF340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915174" y="3621954"/>
                          <a:ext cx="780179" cy="322145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pic>
                      <p:nvPicPr>
                        <p:cNvPr id="34" name="Afbeelding 33">
                          <a:extLst>
                            <a:ext uri="{FF2B5EF4-FFF2-40B4-BE49-F238E27FC236}">
                              <a16:creationId xmlns:a16="http://schemas.microsoft.com/office/drawing/2014/main" id="{2E19B11A-35E8-4700-82FC-6FCC64A742A1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799" t="79811" r="66824" b="2201"/>
                        <a:stretch/>
                      </p:blipFill>
                      <p:spPr>
                        <a:xfrm flipV="1">
                          <a:off x="2915174" y="3655645"/>
                          <a:ext cx="288220" cy="268311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pic>
                      <p:nvPicPr>
                        <p:cNvPr id="35" name="Afbeelding 34">
                          <a:extLst>
                            <a:ext uri="{FF2B5EF4-FFF2-40B4-BE49-F238E27FC236}">
                              <a16:creationId xmlns:a16="http://schemas.microsoft.com/office/drawing/2014/main" id="{2E34FA7F-D829-48BE-B585-8EF1D2C8CCAB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4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799" t="78460" r="66810" b="1292"/>
                        <a:stretch/>
                      </p:blipFill>
                      <p:spPr>
                        <a:xfrm rot="10800000" flipV="1">
                          <a:off x="764993" y="3621954"/>
                          <a:ext cx="283630" cy="302005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  <p:grpSp>
                    <p:nvGrpSpPr>
                      <p:cNvPr id="25" name="Groep 24">
                        <a:extLst>
                          <a:ext uri="{FF2B5EF4-FFF2-40B4-BE49-F238E27FC236}">
                            <a16:creationId xmlns:a16="http://schemas.microsoft.com/office/drawing/2014/main" id="{57FBF10C-1385-4B8A-82D1-4966C78EFEE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259454" y="1366359"/>
                        <a:ext cx="746620" cy="931338"/>
                        <a:chOff x="3283036" y="2973664"/>
                        <a:chExt cx="746620" cy="931338"/>
                      </a:xfrm>
                      <a:grpFill/>
                    </p:grpSpPr>
                    <p:pic>
                      <p:nvPicPr>
                        <p:cNvPr id="26" name="Afbeelding 25">
                          <a:extLst>
                            <a:ext uri="{FF2B5EF4-FFF2-40B4-BE49-F238E27FC236}">
                              <a16:creationId xmlns:a16="http://schemas.microsoft.com/office/drawing/2014/main" id="{AE2A8A0B-7432-442E-9FB7-8F261CC3D6FA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6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57428" t="39456" r="13101" b="41282"/>
                        <a:stretch/>
                      </p:blipFill>
                      <p:spPr>
                        <a:xfrm flipV="1">
                          <a:off x="3283036" y="3617685"/>
                          <a:ext cx="746620" cy="287317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pic>
                      <p:nvPicPr>
                        <p:cNvPr id="27" name="Afbeelding 26">
                          <a:extLst>
                            <a:ext uri="{FF2B5EF4-FFF2-40B4-BE49-F238E27FC236}">
                              <a16:creationId xmlns:a16="http://schemas.microsoft.com/office/drawing/2014/main" id="{56534817-2437-49BA-AB30-3C29C4786EE0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5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34947" r="35587" b="49623"/>
                        <a:stretch/>
                      </p:blipFill>
                      <p:spPr>
                        <a:xfrm>
                          <a:off x="3439540" y="2973664"/>
                          <a:ext cx="404812" cy="654342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</p:grpSp>
                <p:pic>
                  <p:nvPicPr>
                    <p:cNvPr id="36" name="Afbeelding 35">
                      <a:extLst>
                        <a:ext uri="{FF2B5EF4-FFF2-40B4-BE49-F238E27FC236}">
                          <a16:creationId xmlns:a16="http://schemas.microsoft.com/office/drawing/2014/main" id="{1DE68B21-1458-4925-BA1B-45A37928240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57428" t="39456" r="13101" b="41282"/>
                    <a:stretch/>
                  </p:blipFill>
                  <p:spPr>
                    <a:xfrm flipV="1">
                      <a:off x="1676069" y="5251240"/>
                      <a:ext cx="746620" cy="287317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37" name="Afbeelding 36">
                      <a:extLst>
                        <a:ext uri="{FF2B5EF4-FFF2-40B4-BE49-F238E27FC236}">
                          <a16:creationId xmlns:a16="http://schemas.microsoft.com/office/drawing/2014/main" id="{3ED4A8D6-9373-439E-8816-C8E9432FC4D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49623"/>
                    <a:stretch/>
                  </p:blipFill>
                  <p:spPr>
                    <a:xfrm>
                      <a:off x="1841650" y="4603765"/>
                      <a:ext cx="404812" cy="654342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32" name="Afbeelding 31">
                      <a:extLst>
                        <a:ext uri="{FF2B5EF4-FFF2-40B4-BE49-F238E27FC236}">
                          <a16:creationId xmlns:a16="http://schemas.microsoft.com/office/drawing/2014/main" id="{F0C6DA4A-3DCC-424A-B5D8-E58479E72E6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67599" t="20157" r="23223" b="20774"/>
                    <a:stretch/>
                  </p:blipFill>
                  <p:spPr>
                    <a:xfrm flipV="1">
                      <a:off x="3573965" y="3787345"/>
                      <a:ext cx="232529" cy="881061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38" name="Afbeelding 37">
                      <a:extLst>
                        <a:ext uri="{FF2B5EF4-FFF2-40B4-BE49-F238E27FC236}">
                          <a16:creationId xmlns:a16="http://schemas.microsoft.com/office/drawing/2014/main" id="{A98488A6-EBA4-4C16-8DD4-26CE27B3D11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t="29946" r="35587" b="49623"/>
                    <a:stretch/>
                  </p:blipFill>
                  <p:spPr>
                    <a:xfrm rot="5400000">
                      <a:off x="3736771" y="4085334"/>
                      <a:ext cx="404812" cy="265367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39" name="Afbeelding 38">
                      <a:extLst>
                        <a:ext uri="{FF2B5EF4-FFF2-40B4-BE49-F238E27FC236}">
                          <a16:creationId xmlns:a16="http://schemas.microsoft.com/office/drawing/2014/main" id="{7A8E7DA1-B344-4B65-8C4D-6D4DBF043CF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72182"/>
                    <a:stretch/>
                  </p:blipFill>
                  <p:spPr>
                    <a:xfrm>
                      <a:off x="4032302" y="3992568"/>
                      <a:ext cx="404812" cy="361325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44" name="Afbeelding 43">
                    <a:extLst>
                      <a:ext uri="{FF2B5EF4-FFF2-40B4-BE49-F238E27FC236}">
                        <a16:creationId xmlns:a16="http://schemas.microsoft.com/office/drawing/2014/main" id="{B32FD14C-97D2-4A00-8C24-E90BC6F2550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9811" r="66824" b="2201"/>
                  <a:stretch/>
                </p:blipFill>
                <p:spPr>
                  <a:xfrm flipV="1">
                    <a:off x="6276285" y="5308066"/>
                    <a:ext cx="299513" cy="286999"/>
                  </a:xfrm>
                  <a:prstGeom prst="rect">
                    <a:avLst/>
                  </a:prstGeom>
                  <a:grpFill/>
                </p:spPr>
              </p:pic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D7A6ED37-2A79-481A-98DF-F59975E6BF9B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-619814" y="5085142"/>
                    <a:ext cx="2725293" cy="1127948"/>
                    <a:chOff x="487957" y="3024659"/>
                    <a:chExt cx="2725293" cy="1127891"/>
                  </a:xfrm>
                  <a:grpFill/>
                </p:grpSpPr>
                <p:sp>
                  <p:nvSpPr>
                    <p:cNvPr id="50" name="Rechthoek 49">
                      <a:extLst>
                        <a:ext uri="{FF2B5EF4-FFF2-40B4-BE49-F238E27FC236}">
                          <a16:creationId xmlns:a16="http://schemas.microsoft.com/office/drawing/2014/main" id="{7BBBAB71-E03E-4CD7-870F-8953139FEA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pic>
                  <p:nvPicPr>
                    <p:cNvPr id="51" name="Afbeelding 50">
                      <a:extLst>
                        <a:ext uri="{FF2B5EF4-FFF2-40B4-BE49-F238E27FC236}">
                          <a16:creationId xmlns:a16="http://schemas.microsoft.com/office/drawing/2014/main" id="{68DB4164-1804-4159-B902-0B3F67EFA59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2915" t="25198" r="13874"/>
                    <a:stretch/>
                  </p:blipFill>
                  <p:spPr>
                    <a:xfrm flipV="1">
                      <a:off x="1048624" y="3036814"/>
                      <a:ext cx="1854789" cy="1115736"/>
                    </a:xfrm>
                    <a:prstGeom prst="rect">
                      <a:avLst/>
                    </a:prstGeom>
                    <a:grpFill/>
                  </p:spPr>
                </p:pic>
                <p:sp>
                  <p:nvSpPr>
                    <p:cNvPr id="52" name="Rechthoek 51">
                      <a:extLst>
                        <a:ext uri="{FF2B5EF4-FFF2-40B4-BE49-F238E27FC236}">
                          <a16:creationId xmlns:a16="http://schemas.microsoft.com/office/drawing/2014/main" id="{58E3C1B9-185C-4791-A467-5CDB10062B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217" y="3056533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53" name="Rechthoek 52">
                      <a:extLst>
                        <a:ext uri="{FF2B5EF4-FFF2-40B4-BE49-F238E27FC236}">
                          <a16:creationId xmlns:a16="http://schemas.microsoft.com/office/drawing/2014/main" id="{4D994ABA-6A55-4A0B-98F1-41FAD3C744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24659"/>
                      <a:ext cx="674543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pic>
                  <p:nvPicPr>
                    <p:cNvPr id="56" name="Afbeelding 55">
                      <a:extLst>
                        <a:ext uri="{FF2B5EF4-FFF2-40B4-BE49-F238E27FC236}">
                          <a16:creationId xmlns:a16="http://schemas.microsoft.com/office/drawing/2014/main" id="{2F404DF5-D403-4C41-943E-0AEFD7BE53A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1799" t="78460" r="66435" b="789"/>
                    <a:stretch/>
                  </p:blipFill>
                  <p:spPr>
                    <a:xfrm flipV="1">
                      <a:off x="2915175" y="3634568"/>
                      <a:ext cx="298075" cy="309529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57" name="Afbeelding 56">
                      <a:extLst>
                        <a:ext uri="{FF2B5EF4-FFF2-40B4-BE49-F238E27FC236}">
                          <a16:creationId xmlns:a16="http://schemas.microsoft.com/office/drawing/2014/main" id="{31C7FFE6-D0DC-46EB-ADD5-788595F9BE5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1799" t="78460" r="55684" b="1293"/>
                    <a:stretch/>
                  </p:blipFill>
                  <p:spPr>
                    <a:xfrm rot="10800000" flipV="1">
                      <a:off x="487957" y="3621957"/>
                      <a:ext cx="560667" cy="302002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72" name="Afbeelding 71">
                    <a:extLst>
                      <a:ext uri="{FF2B5EF4-FFF2-40B4-BE49-F238E27FC236}">
                        <a16:creationId xmlns:a16="http://schemas.microsoft.com/office/drawing/2014/main" id="{A91B8202-6ABF-4EFC-A500-67223D7B6D3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3012"/>
                  <a:stretch/>
                </p:blipFill>
                <p:spPr>
                  <a:xfrm>
                    <a:off x="6603860" y="5114720"/>
                    <a:ext cx="1876628" cy="1107720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73" name="Afbeelding 72">
                    <a:extLst>
                      <a:ext uri="{FF2B5EF4-FFF2-40B4-BE49-F238E27FC236}">
                        <a16:creationId xmlns:a16="http://schemas.microsoft.com/office/drawing/2014/main" id="{1979C5F5-C7B8-41C4-84C7-DE22153A75A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5584" b="1506"/>
                  <a:stretch/>
                </p:blipFill>
                <p:spPr>
                  <a:xfrm flipV="1">
                    <a:off x="8492448" y="5313745"/>
                    <a:ext cx="319655" cy="298830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74" name="Rechthoek 73">
                    <a:extLst>
                      <a:ext uri="{FF2B5EF4-FFF2-40B4-BE49-F238E27FC236}">
                        <a16:creationId xmlns:a16="http://schemas.microsoft.com/office/drawing/2014/main" id="{D29929EC-1DEE-429B-9D2F-518C87EE71BC}"/>
                      </a:ext>
                    </a:extLst>
                  </p:cNvPr>
                  <p:cNvSpPr/>
                  <p:nvPr/>
                </p:nvSpPr>
                <p:spPr>
                  <a:xfrm>
                    <a:off x="7675298" y="5850837"/>
                    <a:ext cx="1036139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75" name="Rechthoek 74">
                    <a:extLst>
                      <a:ext uri="{FF2B5EF4-FFF2-40B4-BE49-F238E27FC236}">
                        <a16:creationId xmlns:a16="http://schemas.microsoft.com/office/drawing/2014/main" id="{A253DBC5-DA21-4CD2-AA01-7FA9CE61301F}"/>
                      </a:ext>
                    </a:extLst>
                  </p:cNvPr>
                  <p:cNvSpPr/>
                  <p:nvPr/>
                </p:nvSpPr>
                <p:spPr>
                  <a:xfrm>
                    <a:off x="6575798" y="5885585"/>
                    <a:ext cx="810747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59" name="Afbeelding 58">
                    <a:extLst>
                      <a:ext uri="{FF2B5EF4-FFF2-40B4-BE49-F238E27FC236}">
                        <a16:creationId xmlns:a16="http://schemas.microsoft.com/office/drawing/2014/main" id="{8821F64C-4685-4209-8F39-D58CEA4E204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738" t="25198" r="23406" b="22545"/>
                  <a:stretch/>
                </p:blipFill>
                <p:spPr>
                  <a:xfrm>
                    <a:off x="7413616" y="6207964"/>
                    <a:ext cx="249721" cy="773861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61" name="Afbeelding 60">
                    <a:extLst>
                      <a:ext uri="{FF2B5EF4-FFF2-40B4-BE49-F238E27FC236}">
                        <a16:creationId xmlns:a16="http://schemas.microsoft.com/office/drawing/2014/main" id="{7C7BFAEE-37D3-402A-BEFF-FBDC333B399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738" t="25198" r="23406" b="22545"/>
                  <a:stretch/>
                </p:blipFill>
                <p:spPr>
                  <a:xfrm>
                    <a:off x="743386" y="6198184"/>
                    <a:ext cx="249721" cy="773861"/>
                  </a:xfrm>
                  <a:prstGeom prst="rect">
                    <a:avLst/>
                  </a:prstGeom>
                  <a:grpFill/>
                </p:spPr>
              </p:pic>
              <p:grpSp>
                <p:nvGrpSpPr>
                  <p:cNvPr id="3" name="Groep 2">
                    <a:extLst>
                      <a:ext uri="{FF2B5EF4-FFF2-40B4-BE49-F238E27FC236}">
                        <a16:creationId xmlns:a16="http://schemas.microsoft.com/office/drawing/2014/main" id="{8BB29967-193D-4748-803A-64F8326FBAA9}"/>
                      </a:ext>
                    </a:extLst>
                  </p:cNvPr>
                  <p:cNvGrpSpPr/>
                  <p:nvPr/>
                </p:nvGrpSpPr>
                <p:grpSpPr>
                  <a:xfrm>
                    <a:off x="7675298" y="6358750"/>
                    <a:ext cx="645868" cy="452728"/>
                    <a:chOff x="918455" y="925459"/>
                    <a:chExt cx="645868" cy="452728"/>
                  </a:xfrm>
                  <a:grpFill/>
                </p:grpSpPr>
                <p:pic>
                  <p:nvPicPr>
                    <p:cNvPr id="82" name="Afbeelding 81">
                      <a:extLst>
                        <a:ext uri="{FF2B5EF4-FFF2-40B4-BE49-F238E27FC236}">
                          <a16:creationId xmlns:a16="http://schemas.microsoft.com/office/drawing/2014/main" id="{D78ECD17-8177-43FD-A0C1-3C57B4F1872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t="29946" r="35587" b="49623"/>
                    <a:stretch/>
                  </p:blipFill>
                  <p:spPr>
                    <a:xfrm rot="5400000">
                      <a:off x="839833" y="1023802"/>
                      <a:ext cx="433007" cy="275764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85" name="Afbeelding 84">
                      <a:extLst>
                        <a:ext uri="{FF2B5EF4-FFF2-40B4-BE49-F238E27FC236}">
                          <a16:creationId xmlns:a16="http://schemas.microsoft.com/office/drawing/2014/main" id="{4DFA7F62-B9A7-45EB-B04D-713F7A81CF0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72182"/>
                    <a:stretch/>
                  </p:blipFill>
                  <p:spPr>
                    <a:xfrm>
                      <a:off x="1143650" y="925459"/>
                      <a:ext cx="420673" cy="386491"/>
                    </a:xfrm>
                    <a:prstGeom prst="rect">
                      <a:avLst/>
                    </a:prstGeom>
                    <a:grpFill/>
                  </p:spPr>
                </p:pic>
              </p:grpSp>
              <p:grpSp>
                <p:nvGrpSpPr>
                  <p:cNvPr id="87" name="Groep 86">
                    <a:extLst>
                      <a:ext uri="{FF2B5EF4-FFF2-40B4-BE49-F238E27FC236}">
                        <a16:creationId xmlns:a16="http://schemas.microsoft.com/office/drawing/2014/main" id="{CA45BED7-3D6C-4B27-87D5-5A92454BDDC6}"/>
                      </a:ext>
                    </a:extLst>
                  </p:cNvPr>
                  <p:cNvGrpSpPr/>
                  <p:nvPr/>
                </p:nvGrpSpPr>
                <p:grpSpPr>
                  <a:xfrm>
                    <a:off x="1010446" y="6358750"/>
                    <a:ext cx="645868" cy="452728"/>
                    <a:chOff x="918455" y="925459"/>
                    <a:chExt cx="645868" cy="452728"/>
                  </a:xfrm>
                  <a:grpFill/>
                </p:grpSpPr>
                <p:pic>
                  <p:nvPicPr>
                    <p:cNvPr id="88" name="Afbeelding 87">
                      <a:extLst>
                        <a:ext uri="{FF2B5EF4-FFF2-40B4-BE49-F238E27FC236}">
                          <a16:creationId xmlns:a16="http://schemas.microsoft.com/office/drawing/2014/main" id="{29919026-B3A7-4D28-8B30-4DAE5D71F0F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t="29946" r="35587" b="49623"/>
                    <a:stretch/>
                  </p:blipFill>
                  <p:spPr>
                    <a:xfrm rot="5400000">
                      <a:off x="839833" y="1023802"/>
                      <a:ext cx="433007" cy="275764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89" name="Afbeelding 88">
                      <a:extLst>
                        <a:ext uri="{FF2B5EF4-FFF2-40B4-BE49-F238E27FC236}">
                          <a16:creationId xmlns:a16="http://schemas.microsoft.com/office/drawing/2014/main" id="{CD8A96DE-C48C-4526-B83B-F1556A392B2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72182"/>
                    <a:stretch/>
                  </p:blipFill>
                  <p:spPr>
                    <a:xfrm>
                      <a:off x="1143650" y="925459"/>
                      <a:ext cx="420673" cy="386491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90" name="Afbeelding 89">
                    <a:extLst>
                      <a:ext uri="{FF2B5EF4-FFF2-40B4-BE49-F238E27FC236}">
                        <a16:creationId xmlns:a16="http://schemas.microsoft.com/office/drawing/2014/main" id="{815B4DEC-7565-4927-AE40-72235455C18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8824063" y="5336541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55" name="Afbeelding 154">
                    <a:extLst>
                      <a:ext uri="{FF2B5EF4-FFF2-40B4-BE49-F238E27FC236}">
                        <a16:creationId xmlns:a16="http://schemas.microsoft.com/office/drawing/2014/main" id="{A6794F0F-AF5A-4DB4-8911-D438AAFEB9B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8792297" y="2881247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91" name="Groep 90">
                  <a:extLst>
                    <a:ext uri="{FF2B5EF4-FFF2-40B4-BE49-F238E27FC236}">
                      <a16:creationId xmlns:a16="http://schemas.microsoft.com/office/drawing/2014/main" id="{21E749D7-D246-4FFB-A5EF-E8FE397B4039}"/>
                    </a:ext>
                  </a:extLst>
                </p:cNvPr>
                <p:cNvGrpSpPr/>
                <p:nvPr/>
              </p:nvGrpSpPr>
              <p:grpSpPr>
                <a:xfrm>
                  <a:off x="41112" y="2212347"/>
                  <a:ext cx="2434551" cy="1755265"/>
                  <a:chOff x="1260802" y="2188834"/>
                  <a:chExt cx="2434551" cy="1755265"/>
                </a:xfrm>
                <a:grpFill/>
              </p:grpSpPr>
              <p:pic>
                <p:nvPicPr>
                  <p:cNvPr id="93" name="Afbeelding 92">
                    <a:extLst>
                      <a:ext uri="{FF2B5EF4-FFF2-40B4-BE49-F238E27FC236}">
                        <a16:creationId xmlns:a16="http://schemas.microsoft.com/office/drawing/2014/main" id="{8E2DD6D6-0555-4C4B-BDF0-9DBC346DD4F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1754"/>
                  <a:stretch/>
                </p:blipFill>
                <p:spPr>
                  <a:xfrm flipV="1">
                    <a:off x="1279321" y="2215952"/>
                    <a:ext cx="1908499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94" name="Rechthoek 93">
                    <a:extLst>
                      <a:ext uri="{FF2B5EF4-FFF2-40B4-BE49-F238E27FC236}">
                        <a16:creationId xmlns:a16="http://schemas.microsoft.com/office/drawing/2014/main" id="{DA341040-6584-4CDA-AD9C-2F6326771C6B}"/>
                      </a:ext>
                    </a:extLst>
                  </p:cNvPr>
                  <p:cNvSpPr/>
                  <p:nvPr/>
                </p:nvSpPr>
                <p:spPr>
                  <a:xfrm>
                    <a:off x="1260802" y="222594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95" name="Rechthoek 94">
                    <a:extLst>
                      <a:ext uri="{FF2B5EF4-FFF2-40B4-BE49-F238E27FC236}">
                        <a16:creationId xmlns:a16="http://schemas.microsoft.com/office/drawing/2014/main" id="{57195C20-543D-4010-A07A-C39668092BFA}"/>
                      </a:ext>
                    </a:extLst>
                  </p:cNvPr>
                  <p:cNvSpPr/>
                  <p:nvPr/>
                </p:nvSpPr>
                <p:spPr>
                  <a:xfrm>
                    <a:off x="2369215" y="2188834"/>
                    <a:ext cx="798138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/>
                  </a:p>
                </p:txBody>
              </p:sp>
              <p:sp>
                <p:nvSpPr>
                  <p:cNvPr id="97" name="Rechthoek 96">
                    <a:extLst>
                      <a:ext uri="{FF2B5EF4-FFF2-40B4-BE49-F238E27FC236}">
                        <a16:creationId xmlns:a16="http://schemas.microsoft.com/office/drawing/2014/main" id="{C30108A6-6F3F-4876-84AF-82EDFF91D89C}"/>
                      </a:ext>
                    </a:extLst>
                  </p:cNvPr>
                  <p:cNvSpPr/>
                  <p:nvPr/>
                </p:nvSpPr>
                <p:spPr>
                  <a:xfrm>
                    <a:off x="2915174" y="3621954"/>
                    <a:ext cx="780179" cy="32214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pic>
              <p:nvPicPr>
                <p:cNvPr id="104" name="Afbeelding 103">
                  <a:extLst>
                    <a:ext uri="{FF2B5EF4-FFF2-40B4-BE49-F238E27FC236}">
                      <a16:creationId xmlns:a16="http://schemas.microsoft.com/office/drawing/2014/main" id="{57FB197F-8237-48A4-9F57-E9FC23B20C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8460" r="65584" b="1506"/>
                <a:stretch/>
              </p:blipFill>
              <p:spPr>
                <a:xfrm flipV="1">
                  <a:off x="6266213" y="2867165"/>
                  <a:ext cx="319655" cy="298830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105" name="Groep 104">
                  <a:extLst>
                    <a:ext uri="{FF2B5EF4-FFF2-40B4-BE49-F238E27FC236}">
                      <a16:creationId xmlns:a16="http://schemas.microsoft.com/office/drawing/2014/main" id="{E31D5863-3D67-4A04-A4BA-82E1B5E3BF44}"/>
                    </a:ext>
                  </a:extLst>
                </p:cNvPr>
                <p:cNvGrpSpPr/>
                <p:nvPr/>
              </p:nvGrpSpPr>
              <p:grpSpPr>
                <a:xfrm>
                  <a:off x="6557331" y="2247174"/>
                  <a:ext cx="2434551" cy="1743723"/>
                  <a:chOff x="1260802" y="2200376"/>
                  <a:chExt cx="2434551" cy="1743723"/>
                </a:xfrm>
                <a:grpFill/>
              </p:grpSpPr>
              <p:pic>
                <p:nvPicPr>
                  <p:cNvPr id="106" name="Afbeelding 105">
                    <a:extLst>
                      <a:ext uri="{FF2B5EF4-FFF2-40B4-BE49-F238E27FC236}">
                        <a16:creationId xmlns:a16="http://schemas.microsoft.com/office/drawing/2014/main" id="{F3B38354-696E-45FD-AE5B-78272521CEA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1754"/>
                  <a:stretch/>
                </p:blipFill>
                <p:spPr>
                  <a:xfrm flipV="1">
                    <a:off x="1279321" y="2215952"/>
                    <a:ext cx="1908499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107" name="Rechthoek 106">
                    <a:extLst>
                      <a:ext uri="{FF2B5EF4-FFF2-40B4-BE49-F238E27FC236}">
                        <a16:creationId xmlns:a16="http://schemas.microsoft.com/office/drawing/2014/main" id="{0A6D9DD0-234D-41CE-82C8-8D79A3F4BBC2}"/>
                      </a:ext>
                    </a:extLst>
                  </p:cNvPr>
                  <p:cNvSpPr/>
                  <p:nvPr/>
                </p:nvSpPr>
                <p:spPr>
                  <a:xfrm>
                    <a:off x="1260802" y="222594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08" name="Rechthoek 107">
                    <a:extLst>
                      <a:ext uri="{FF2B5EF4-FFF2-40B4-BE49-F238E27FC236}">
                        <a16:creationId xmlns:a16="http://schemas.microsoft.com/office/drawing/2014/main" id="{1E03836F-C4A6-4FE1-B502-5643DDC29D31}"/>
                      </a:ext>
                    </a:extLst>
                  </p:cNvPr>
                  <p:cNvSpPr/>
                  <p:nvPr/>
                </p:nvSpPr>
                <p:spPr>
                  <a:xfrm>
                    <a:off x="2360674" y="2200376"/>
                    <a:ext cx="974049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/>
                  </a:p>
                </p:txBody>
              </p:sp>
              <p:sp>
                <p:nvSpPr>
                  <p:cNvPr id="109" name="Rechthoek 108">
                    <a:extLst>
                      <a:ext uri="{FF2B5EF4-FFF2-40B4-BE49-F238E27FC236}">
                        <a16:creationId xmlns:a16="http://schemas.microsoft.com/office/drawing/2014/main" id="{5D052E09-1B2A-41EF-90F8-5515388FD8A7}"/>
                      </a:ext>
                    </a:extLst>
                  </p:cNvPr>
                  <p:cNvSpPr/>
                  <p:nvPr/>
                </p:nvSpPr>
                <p:spPr>
                  <a:xfrm>
                    <a:off x="2915174" y="3621954"/>
                    <a:ext cx="780179" cy="32214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pic>
              <p:nvPicPr>
                <p:cNvPr id="111" name="Afbeelding 110">
                  <a:extLst>
                    <a:ext uri="{FF2B5EF4-FFF2-40B4-BE49-F238E27FC236}">
                      <a16:creationId xmlns:a16="http://schemas.microsoft.com/office/drawing/2014/main" id="{760DBB55-BE70-4B2A-AA97-1D6C13B64D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8460" r="65584" b="1506"/>
                <a:stretch/>
              </p:blipFill>
              <p:spPr>
                <a:xfrm flipV="1">
                  <a:off x="1947663" y="2857760"/>
                  <a:ext cx="319655" cy="298830"/>
                </a:xfrm>
                <a:prstGeom prst="rect">
                  <a:avLst/>
                </a:prstGeom>
                <a:grpFill/>
              </p:spPr>
            </p:pic>
            <p:pic>
              <p:nvPicPr>
                <p:cNvPr id="112" name="Afbeelding 111">
                  <a:extLst>
                    <a:ext uri="{FF2B5EF4-FFF2-40B4-BE49-F238E27FC236}">
                      <a16:creationId xmlns:a16="http://schemas.microsoft.com/office/drawing/2014/main" id="{FE20F4F0-3F2C-473B-B715-D7344D93B4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8460" r="65584" b="1506"/>
                <a:stretch/>
              </p:blipFill>
              <p:spPr>
                <a:xfrm flipV="1">
                  <a:off x="-239883" y="2846821"/>
                  <a:ext cx="319655" cy="298830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4" name="Groep 3">
                  <a:extLst>
                    <a:ext uri="{FF2B5EF4-FFF2-40B4-BE49-F238E27FC236}">
                      <a16:creationId xmlns:a16="http://schemas.microsoft.com/office/drawing/2014/main" id="{DCA5F278-2C76-4638-A004-8AD22596C1B7}"/>
                    </a:ext>
                  </a:extLst>
                </p:cNvPr>
                <p:cNvGrpSpPr/>
                <p:nvPr/>
              </p:nvGrpSpPr>
              <p:grpSpPr>
                <a:xfrm>
                  <a:off x="871922" y="1302947"/>
                  <a:ext cx="896968" cy="942426"/>
                  <a:chOff x="4247007" y="3884449"/>
                  <a:chExt cx="896968" cy="942426"/>
                </a:xfrm>
                <a:grpFill/>
              </p:grpSpPr>
              <p:pic>
                <p:nvPicPr>
                  <p:cNvPr id="114" name="Afbeelding 113">
                    <a:extLst>
                      <a:ext uri="{FF2B5EF4-FFF2-40B4-BE49-F238E27FC236}">
                        <a16:creationId xmlns:a16="http://schemas.microsoft.com/office/drawing/2014/main" id="{F16DA5E8-95D5-4ED7-9E68-DDFEEFED6A0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99" t="20157" r="23223" b="20774"/>
                  <a:stretch/>
                </p:blipFill>
                <p:spPr>
                  <a:xfrm flipV="1">
                    <a:off x="4247007" y="3884449"/>
                    <a:ext cx="241640" cy="942426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15" name="Afbeelding 114">
                    <a:extLst>
                      <a:ext uri="{FF2B5EF4-FFF2-40B4-BE49-F238E27FC236}">
                        <a16:creationId xmlns:a16="http://schemas.microsoft.com/office/drawing/2014/main" id="{57394292-F679-4CA8-826A-FB67719ECB2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t="29946" r="35587" b="49623"/>
                  <a:stretch/>
                </p:blipFill>
                <p:spPr>
                  <a:xfrm rot="5400000">
                    <a:off x="4410025" y="4207235"/>
                    <a:ext cx="433007" cy="275764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16" name="Afbeelding 115">
                    <a:extLst>
                      <a:ext uri="{FF2B5EF4-FFF2-40B4-BE49-F238E27FC236}">
                        <a16:creationId xmlns:a16="http://schemas.microsoft.com/office/drawing/2014/main" id="{BF8CE2E0-CA0A-46F1-AB0A-9ED3757C773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72182"/>
                  <a:stretch/>
                </p:blipFill>
                <p:spPr>
                  <a:xfrm>
                    <a:off x="4723302" y="4103966"/>
                    <a:ext cx="420673" cy="386491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117" name="Groep 116">
                  <a:extLst>
                    <a:ext uri="{FF2B5EF4-FFF2-40B4-BE49-F238E27FC236}">
                      <a16:creationId xmlns:a16="http://schemas.microsoft.com/office/drawing/2014/main" id="{16AC0744-A9A3-4423-8A3A-E845A051528D}"/>
                    </a:ext>
                  </a:extLst>
                </p:cNvPr>
                <p:cNvGrpSpPr/>
                <p:nvPr/>
              </p:nvGrpSpPr>
              <p:grpSpPr>
                <a:xfrm>
                  <a:off x="7384929" y="1320324"/>
                  <a:ext cx="896968" cy="942426"/>
                  <a:chOff x="4247007" y="3884449"/>
                  <a:chExt cx="896968" cy="942426"/>
                </a:xfrm>
                <a:grpFill/>
              </p:grpSpPr>
              <p:pic>
                <p:nvPicPr>
                  <p:cNvPr id="118" name="Afbeelding 117">
                    <a:extLst>
                      <a:ext uri="{FF2B5EF4-FFF2-40B4-BE49-F238E27FC236}">
                        <a16:creationId xmlns:a16="http://schemas.microsoft.com/office/drawing/2014/main" id="{377B0988-CC66-4825-A43A-6D425A24B8C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99" t="20157" r="23223" b="20774"/>
                  <a:stretch/>
                </p:blipFill>
                <p:spPr>
                  <a:xfrm flipV="1">
                    <a:off x="4247007" y="3884449"/>
                    <a:ext cx="241640" cy="942426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19" name="Afbeelding 118">
                    <a:extLst>
                      <a:ext uri="{FF2B5EF4-FFF2-40B4-BE49-F238E27FC236}">
                        <a16:creationId xmlns:a16="http://schemas.microsoft.com/office/drawing/2014/main" id="{388FA6EE-6ED0-4EAC-93F4-1B30513667E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t="29946" r="35587" b="49623"/>
                  <a:stretch/>
                </p:blipFill>
                <p:spPr>
                  <a:xfrm rot="5400000">
                    <a:off x="4410025" y="4207235"/>
                    <a:ext cx="433007" cy="275764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20" name="Afbeelding 119">
                    <a:extLst>
                      <a:ext uri="{FF2B5EF4-FFF2-40B4-BE49-F238E27FC236}">
                        <a16:creationId xmlns:a16="http://schemas.microsoft.com/office/drawing/2014/main" id="{FC09355E-A896-4AFD-9B24-48E2908A44D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72182"/>
                  <a:stretch/>
                </p:blipFill>
                <p:spPr>
                  <a:xfrm>
                    <a:off x="4723302" y="4103966"/>
                    <a:ext cx="420673" cy="386491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92" name="Groep 91">
                  <a:extLst>
                    <a:ext uri="{FF2B5EF4-FFF2-40B4-BE49-F238E27FC236}">
                      <a16:creationId xmlns:a16="http://schemas.microsoft.com/office/drawing/2014/main" id="{DEC636EA-6D02-49F0-8527-338A34AA5B29}"/>
                    </a:ext>
                  </a:extLst>
                </p:cNvPr>
                <p:cNvGrpSpPr/>
                <p:nvPr/>
              </p:nvGrpSpPr>
              <p:grpSpPr>
                <a:xfrm>
                  <a:off x="-154249" y="-277168"/>
                  <a:ext cx="9663833" cy="1671847"/>
                  <a:chOff x="-93150" y="4595554"/>
                  <a:chExt cx="9663833" cy="1671847"/>
                </a:xfrm>
                <a:grpFill/>
              </p:grpSpPr>
              <p:grpSp>
                <p:nvGrpSpPr>
                  <p:cNvPr id="96" name="Groep 95">
                    <a:extLst>
                      <a:ext uri="{FF2B5EF4-FFF2-40B4-BE49-F238E27FC236}">
                        <a16:creationId xmlns:a16="http://schemas.microsoft.com/office/drawing/2014/main" id="{E47F73E3-E544-403B-A178-9C357A815525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2206444" y="4595554"/>
                    <a:ext cx="4065800" cy="1251258"/>
                    <a:chOff x="1756993" y="4594624"/>
                    <a:chExt cx="3912504" cy="1169784"/>
                  </a:xfrm>
                  <a:grpFill/>
                </p:grpSpPr>
                <p:grpSp>
                  <p:nvGrpSpPr>
                    <p:cNvPr id="135" name="Groep 134">
                      <a:extLst>
                        <a:ext uri="{FF2B5EF4-FFF2-40B4-BE49-F238E27FC236}">
                          <a16:creationId xmlns:a16="http://schemas.microsoft.com/office/drawing/2014/main" id="{FB53424C-7F77-4FAB-AD5A-00AD81E8030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532553" y="4614086"/>
                      <a:ext cx="3136944" cy="1150322"/>
                      <a:chOff x="869130" y="1366359"/>
                      <a:chExt cx="3136944" cy="1150322"/>
                    </a:xfrm>
                    <a:grpFill/>
                  </p:grpSpPr>
                  <p:grpSp>
                    <p:nvGrpSpPr>
                      <p:cNvPr id="141" name="Groep 140">
                        <a:extLst>
                          <a:ext uri="{FF2B5EF4-FFF2-40B4-BE49-F238E27FC236}">
                            <a16:creationId xmlns:a16="http://schemas.microsoft.com/office/drawing/2014/main" id="{3223A4D0-4608-4B68-A4AB-5A4082616CD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69130" y="1388805"/>
                        <a:ext cx="2851390" cy="1127876"/>
                        <a:chOff x="843963" y="3024659"/>
                        <a:chExt cx="2851390" cy="1127876"/>
                      </a:xfrm>
                      <a:grpFill/>
                    </p:grpSpPr>
                    <p:sp>
                      <p:nvSpPr>
                        <p:cNvPr id="145" name="Rechthoek 144">
                          <a:extLst>
                            <a:ext uri="{FF2B5EF4-FFF2-40B4-BE49-F238E27FC236}">
                              <a16:creationId xmlns:a16="http://schemas.microsoft.com/office/drawing/2014/main" id="{CFDF7DEB-2F63-49D0-99CF-CD709F6BDE3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91234" y="3036814"/>
                          <a:ext cx="587230" cy="322145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pic>
                      <p:nvPicPr>
                        <p:cNvPr id="146" name="Afbeelding 145">
                          <a:extLst>
                            <a:ext uri="{FF2B5EF4-FFF2-40B4-BE49-F238E27FC236}">
                              <a16:creationId xmlns:a16="http://schemas.microsoft.com/office/drawing/2014/main" id="{E889AEB7-B392-4058-8936-EF9A9D662A4A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2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2914" t="25198"/>
                        <a:stretch/>
                      </p:blipFill>
                      <p:spPr>
                        <a:xfrm flipV="1">
                          <a:off x="1106235" y="3036799"/>
                          <a:ext cx="2206304" cy="1115736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sp>
                      <p:nvSpPr>
                        <p:cNvPr id="147" name="Rechthoek 146">
                          <a:extLst>
                            <a:ext uri="{FF2B5EF4-FFF2-40B4-BE49-F238E27FC236}">
                              <a16:creationId xmlns:a16="http://schemas.microsoft.com/office/drawing/2014/main" id="{BFD18740-CCA3-4AFF-B879-7A4328E4781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193791" y="3056549"/>
                          <a:ext cx="780179" cy="356954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148" name="Rechthoek 147">
                          <a:extLst>
                            <a:ext uri="{FF2B5EF4-FFF2-40B4-BE49-F238E27FC236}">
                              <a16:creationId xmlns:a16="http://schemas.microsoft.com/office/drawing/2014/main" id="{9A2BCB1D-4DEE-4158-B64F-DF7CE01AAB0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53382" y="3024659"/>
                          <a:ext cx="712395" cy="368974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149" name="Rechthoek 148">
                          <a:extLst>
                            <a:ext uri="{FF2B5EF4-FFF2-40B4-BE49-F238E27FC236}">
                              <a16:creationId xmlns:a16="http://schemas.microsoft.com/office/drawing/2014/main" id="{D9C88B8A-DAB6-47A4-BC99-E130B302A24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915174" y="3621954"/>
                          <a:ext cx="780179" cy="322145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pic>
                      <p:nvPicPr>
                        <p:cNvPr id="150" name="Afbeelding 149">
                          <a:extLst>
                            <a:ext uri="{FF2B5EF4-FFF2-40B4-BE49-F238E27FC236}">
                              <a16:creationId xmlns:a16="http://schemas.microsoft.com/office/drawing/2014/main" id="{193AC227-6233-446A-B708-CA642C756334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799" t="79811" r="66824" b="2201"/>
                        <a:stretch/>
                      </p:blipFill>
                      <p:spPr>
                        <a:xfrm flipV="1">
                          <a:off x="2948196" y="3656431"/>
                          <a:ext cx="288220" cy="268311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pic>
                      <p:nvPicPr>
                        <p:cNvPr id="151" name="Afbeelding 150">
                          <a:extLst>
                            <a:ext uri="{FF2B5EF4-FFF2-40B4-BE49-F238E27FC236}">
                              <a16:creationId xmlns:a16="http://schemas.microsoft.com/office/drawing/2014/main" id="{84FB3039-A952-47A8-8211-23263903F9C9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4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799" t="78460" r="66810" b="1292"/>
                        <a:stretch/>
                      </p:blipFill>
                      <p:spPr>
                        <a:xfrm rot="10800000" flipV="1">
                          <a:off x="843963" y="3629043"/>
                          <a:ext cx="283630" cy="302005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  <p:grpSp>
                    <p:nvGrpSpPr>
                      <p:cNvPr id="142" name="Groep 141">
                        <a:extLst>
                          <a:ext uri="{FF2B5EF4-FFF2-40B4-BE49-F238E27FC236}">
                            <a16:creationId xmlns:a16="http://schemas.microsoft.com/office/drawing/2014/main" id="{60B12DCA-84B5-47A7-8DC1-20AC36C3790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259454" y="1366359"/>
                        <a:ext cx="746620" cy="931338"/>
                        <a:chOff x="3283036" y="2973664"/>
                        <a:chExt cx="746620" cy="931338"/>
                      </a:xfrm>
                      <a:grpFill/>
                    </p:grpSpPr>
                    <p:pic>
                      <p:nvPicPr>
                        <p:cNvPr id="143" name="Afbeelding 142">
                          <a:extLst>
                            <a:ext uri="{FF2B5EF4-FFF2-40B4-BE49-F238E27FC236}">
                              <a16:creationId xmlns:a16="http://schemas.microsoft.com/office/drawing/2014/main" id="{05EBF360-95B7-42C7-90A4-82103E56ABD0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6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57428" t="39456" r="13101" b="41282"/>
                        <a:stretch/>
                      </p:blipFill>
                      <p:spPr>
                        <a:xfrm flipV="1">
                          <a:off x="3283036" y="3617685"/>
                          <a:ext cx="746620" cy="287317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pic>
                      <p:nvPicPr>
                        <p:cNvPr id="144" name="Afbeelding 143">
                          <a:extLst>
                            <a:ext uri="{FF2B5EF4-FFF2-40B4-BE49-F238E27FC236}">
                              <a16:creationId xmlns:a16="http://schemas.microsoft.com/office/drawing/2014/main" id="{36159FC2-CF12-43F6-84C7-3803466DCA0C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5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34947" r="35587" b="49623"/>
                        <a:stretch/>
                      </p:blipFill>
                      <p:spPr>
                        <a:xfrm>
                          <a:off x="3439540" y="2973664"/>
                          <a:ext cx="404812" cy="654342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</p:grpSp>
                <p:pic>
                  <p:nvPicPr>
                    <p:cNvPr id="136" name="Afbeelding 135">
                      <a:extLst>
                        <a:ext uri="{FF2B5EF4-FFF2-40B4-BE49-F238E27FC236}">
                          <a16:creationId xmlns:a16="http://schemas.microsoft.com/office/drawing/2014/main" id="{689231CD-9C59-41F4-9A10-8F6E1289F38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57428" t="39456" r="13101" b="41282"/>
                    <a:stretch/>
                  </p:blipFill>
                  <p:spPr>
                    <a:xfrm flipV="1">
                      <a:off x="1756993" y="5250982"/>
                      <a:ext cx="746620" cy="287317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137" name="Afbeelding 136">
                      <a:extLst>
                        <a:ext uri="{FF2B5EF4-FFF2-40B4-BE49-F238E27FC236}">
                          <a16:creationId xmlns:a16="http://schemas.microsoft.com/office/drawing/2014/main" id="{0BB6A185-DE64-47D2-9021-80471D86CF3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49623"/>
                    <a:stretch/>
                  </p:blipFill>
                  <p:spPr>
                    <a:xfrm>
                      <a:off x="1932373" y="4594624"/>
                      <a:ext cx="404812" cy="654342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98" name="Afbeelding 97">
                    <a:extLst>
                      <a:ext uri="{FF2B5EF4-FFF2-40B4-BE49-F238E27FC236}">
                        <a16:creationId xmlns:a16="http://schemas.microsoft.com/office/drawing/2014/main" id="{09CEB1CC-18A9-4A11-9B57-A9A0AEE4335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9811" r="66824" b="2201"/>
                  <a:stretch/>
                </p:blipFill>
                <p:spPr>
                  <a:xfrm flipV="1">
                    <a:off x="6276285" y="5308066"/>
                    <a:ext cx="299513" cy="286999"/>
                  </a:xfrm>
                  <a:prstGeom prst="rect">
                    <a:avLst/>
                  </a:prstGeom>
                  <a:grpFill/>
                </p:spPr>
              </p:pic>
              <p:grpSp>
                <p:nvGrpSpPr>
                  <p:cNvPr id="99" name="Groep 98">
                    <a:extLst>
                      <a:ext uri="{FF2B5EF4-FFF2-40B4-BE49-F238E27FC236}">
                        <a16:creationId xmlns:a16="http://schemas.microsoft.com/office/drawing/2014/main" id="{517D90CD-6B02-4F11-8A77-524756C7EE5F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-93150" y="5076455"/>
                    <a:ext cx="2299919" cy="1125343"/>
                    <a:chOff x="1014621" y="3035953"/>
                    <a:chExt cx="2299919" cy="1125287"/>
                  </a:xfrm>
                  <a:grpFill/>
                </p:grpSpPr>
                <p:sp>
                  <p:nvSpPr>
                    <p:cNvPr id="129" name="Rechthoek 128">
                      <a:extLst>
                        <a:ext uri="{FF2B5EF4-FFF2-40B4-BE49-F238E27FC236}">
                          <a16:creationId xmlns:a16="http://schemas.microsoft.com/office/drawing/2014/main" id="{8B3C4D71-AA3F-470E-BF31-B7168D9A08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pic>
                  <p:nvPicPr>
                    <p:cNvPr id="130" name="Afbeelding 129">
                      <a:extLst>
                        <a:ext uri="{FF2B5EF4-FFF2-40B4-BE49-F238E27FC236}">
                          <a16:creationId xmlns:a16="http://schemas.microsoft.com/office/drawing/2014/main" id="{C988E213-CF1D-4628-899E-16C188535B9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2915" t="25198" r="13874"/>
                    <a:stretch/>
                  </p:blipFill>
                  <p:spPr>
                    <a:xfrm flipV="1">
                      <a:off x="1185055" y="3045504"/>
                      <a:ext cx="1854789" cy="1115736"/>
                    </a:xfrm>
                    <a:prstGeom prst="rect">
                      <a:avLst/>
                    </a:prstGeom>
                    <a:grpFill/>
                  </p:spPr>
                </p:pic>
                <p:sp>
                  <p:nvSpPr>
                    <p:cNvPr id="131" name="Rechthoek 130">
                      <a:extLst>
                        <a:ext uri="{FF2B5EF4-FFF2-40B4-BE49-F238E27FC236}">
                          <a16:creationId xmlns:a16="http://schemas.microsoft.com/office/drawing/2014/main" id="{C16D9C33-F91D-4165-8A13-606E77F7D2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62479" y="3049208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32" name="Rechthoek 131">
                      <a:extLst>
                        <a:ext uri="{FF2B5EF4-FFF2-40B4-BE49-F238E27FC236}">
                          <a16:creationId xmlns:a16="http://schemas.microsoft.com/office/drawing/2014/main" id="{0BA642F9-22AA-4CF5-B4CA-77491DA0CE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4621" y="3035953"/>
                      <a:ext cx="969777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dirty="0"/>
                    </a:p>
                  </p:txBody>
                </p:sp>
                <p:pic>
                  <p:nvPicPr>
                    <p:cNvPr id="133" name="Afbeelding 132">
                      <a:extLst>
                        <a:ext uri="{FF2B5EF4-FFF2-40B4-BE49-F238E27FC236}">
                          <a16:creationId xmlns:a16="http://schemas.microsoft.com/office/drawing/2014/main" id="{55095D0B-67B0-46ED-9241-44C4BC18279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1799" t="78460" r="66435" b="789"/>
                    <a:stretch/>
                  </p:blipFill>
                  <p:spPr>
                    <a:xfrm flipV="1">
                      <a:off x="3016465" y="3658479"/>
                      <a:ext cx="298075" cy="275107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100" name="Afbeelding 99">
                    <a:extLst>
                      <a:ext uri="{FF2B5EF4-FFF2-40B4-BE49-F238E27FC236}">
                        <a16:creationId xmlns:a16="http://schemas.microsoft.com/office/drawing/2014/main" id="{C99649DA-0C94-4140-8568-82A613FFA20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3012"/>
                  <a:stretch/>
                </p:blipFill>
                <p:spPr>
                  <a:xfrm>
                    <a:off x="6603860" y="5114720"/>
                    <a:ext cx="1876628" cy="1107720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01" name="Afbeelding 100">
                    <a:extLst>
                      <a:ext uri="{FF2B5EF4-FFF2-40B4-BE49-F238E27FC236}">
                        <a16:creationId xmlns:a16="http://schemas.microsoft.com/office/drawing/2014/main" id="{FA2E87E9-6473-4625-8FF9-0F0C89143E0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5584" b="1506"/>
                  <a:stretch/>
                </p:blipFill>
                <p:spPr>
                  <a:xfrm flipV="1">
                    <a:off x="8492448" y="5313745"/>
                    <a:ext cx="319655" cy="298830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102" name="Rechthoek 101">
                    <a:extLst>
                      <a:ext uri="{FF2B5EF4-FFF2-40B4-BE49-F238E27FC236}">
                        <a16:creationId xmlns:a16="http://schemas.microsoft.com/office/drawing/2014/main" id="{DAF55761-504C-4165-A028-A564A74D7CB3}"/>
                      </a:ext>
                    </a:extLst>
                  </p:cNvPr>
                  <p:cNvSpPr/>
                  <p:nvPr/>
                </p:nvSpPr>
                <p:spPr>
                  <a:xfrm>
                    <a:off x="7675298" y="5850837"/>
                    <a:ext cx="1036139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03" name="Rechthoek 102">
                    <a:extLst>
                      <a:ext uri="{FF2B5EF4-FFF2-40B4-BE49-F238E27FC236}">
                        <a16:creationId xmlns:a16="http://schemas.microsoft.com/office/drawing/2014/main" id="{33F2E15F-301C-48C3-A68B-780A6F772CBC}"/>
                      </a:ext>
                    </a:extLst>
                  </p:cNvPr>
                  <p:cNvSpPr/>
                  <p:nvPr/>
                </p:nvSpPr>
                <p:spPr>
                  <a:xfrm>
                    <a:off x="6575798" y="5885585"/>
                    <a:ext cx="810747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124" name="Afbeelding 123">
                    <a:extLst>
                      <a:ext uri="{FF2B5EF4-FFF2-40B4-BE49-F238E27FC236}">
                        <a16:creationId xmlns:a16="http://schemas.microsoft.com/office/drawing/2014/main" id="{C3336FFD-B3AF-44E9-8158-C105C64D76F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8824063" y="5336541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152" name="Afbeelding 151">
                  <a:extLst>
                    <a:ext uri="{FF2B5EF4-FFF2-40B4-BE49-F238E27FC236}">
                      <a16:creationId xmlns:a16="http://schemas.microsoft.com/office/drawing/2014/main" id="{F7435E03-96A9-4E6B-BCBD-95F16C4334A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9811" r="66824" b="2201"/>
                <a:stretch/>
              </p:blipFill>
              <p:spPr>
                <a:xfrm flipV="1">
                  <a:off x="8465850" y="2878996"/>
                  <a:ext cx="299513" cy="286999"/>
                </a:xfrm>
                <a:prstGeom prst="rect">
                  <a:avLst/>
                </a:prstGeom>
                <a:grpFill/>
              </p:spPr>
            </p:pic>
          </p:grpSp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C1DAC473-D7A4-4E02-B52F-7DB9A16EE80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271702" y="1209305"/>
                <a:ext cx="3821761" cy="2827781"/>
                <a:chOff x="-239883" y="-277168"/>
                <a:chExt cx="9810566" cy="7258993"/>
              </a:xfrm>
              <a:grpFill/>
            </p:grpSpPr>
            <p:sp>
              <p:nvSpPr>
                <p:cNvPr id="122" name="Tekstvak 121">
                  <a:extLst>
                    <a:ext uri="{FF2B5EF4-FFF2-40B4-BE49-F238E27FC236}">
                      <a16:creationId xmlns:a16="http://schemas.microsoft.com/office/drawing/2014/main" id="{AA47D03A-4427-4642-AF2E-F079282ED9B3}"/>
                    </a:ext>
                  </a:extLst>
                </p:cNvPr>
                <p:cNvSpPr txBox="1"/>
                <p:nvPr/>
              </p:nvSpPr>
              <p:spPr>
                <a:xfrm>
                  <a:off x="390985" y="161786"/>
                  <a:ext cx="9118601" cy="671560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3200" b="1" dirty="0">
                      <a:solidFill>
                        <a:schemeClr val="bg1"/>
                      </a:solidFill>
                    </a:rPr>
                    <a:t>Polymeren</a:t>
                  </a:r>
                </a:p>
                <a:p>
                  <a:r>
                    <a:rPr lang="nl-NL" sz="3200" b="1" dirty="0">
                      <a:solidFill>
                        <a:srgbClr val="FF0000"/>
                      </a:solidFill>
                    </a:rPr>
                    <a:t>                                                               </a:t>
                  </a:r>
                </a:p>
                <a:p>
                  <a:pPr>
                    <a:tabLst>
                      <a:tab pos="1435100" algn="l"/>
                    </a:tabLst>
                  </a:pPr>
                  <a:endParaRPr lang="nl-NL" sz="3200" b="1" dirty="0">
                    <a:solidFill>
                      <a:srgbClr val="FF0000"/>
                    </a:solidFill>
                  </a:endParaRPr>
                </a:p>
                <a:p>
                  <a:endParaRPr lang="nl-NL" sz="3600" b="1" dirty="0">
                    <a:solidFill>
                      <a:srgbClr val="FF0000"/>
                    </a:solidFill>
                  </a:endParaRPr>
                </a:p>
                <a:p>
                  <a:r>
                    <a:rPr lang="nl-NL" sz="3200" b="1" dirty="0">
                      <a:solidFill>
                        <a:srgbClr val="FF0000"/>
                      </a:solidFill>
                    </a:rPr>
                    <a:t>                 </a:t>
                  </a:r>
                  <a:r>
                    <a:rPr lang="nl-NL" sz="800" b="1" dirty="0">
                      <a:solidFill>
                        <a:srgbClr val="FF0000"/>
                      </a:solidFill>
                    </a:rPr>
                    <a:t>   </a:t>
                  </a:r>
                  <a:r>
                    <a:rPr lang="nl-NL" sz="3200" dirty="0"/>
                    <a:t>                                            </a:t>
                  </a:r>
                </a:p>
              </p:txBody>
            </p:sp>
            <p:sp>
              <p:nvSpPr>
                <p:cNvPr id="123" name="Rechthoek 122">
                  <a:extLst>
                    <a:ext uri="{FF2B5EF4-FFF2-40B4-BE49-F238E27FC236}">
                      <a16:creationId xmlns:a16="http://schemas.microsoft.com/office/drawing/2014/main" id="{89A45644-2E6D-46F7-8AE7-7C8104CA7E88}"/>
                    </a:ext>
                  </a:extLst>
                </p:cNvPr>
                <p:cNvSpPr/>
                <p:nvPr/>
              </p:nvSpPr>
              <p:spPr>
                <a:xfrm>
                  <a:off x="2087475" y="1687288"/>
                  <a:ext cx="810747" cy="38181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7268C2EB-F5AF-4E0D-A353-457EBC891633}"/>
                    </a:ext>
                  </a:extLst>
                </p:cNvPr>
                <p:cNvSpPr/>
                <p:nvPr/>
              </p:nvSpPr>
              <p:spPr>
                <a:xfrm>
                  <a:off x="1056696" y="1652554"/>
                  <a:ext cx="740307" cy="39467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8ECB8791-AF97-4555-B348-45BA25637B0C}"/>
                    </a:ext>
                  </a:extLst>
                </p:cNvPr>
                <p:cNvSpPr/>
                <p:nvPr/>
              </p:nvSpPr>
              <p:spPr>
                <a:xfrm>
                  <a:off x="4950284" y="1513220"/>
                  <a:ext cx="674543" cy="36897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grpSp>
              <p:nvGrpSpPr>
                <p:cNvPr id="127" name="Groep 126">
                  <a:extLst>
                    <a:ext uri="{FF2B5EF4-FFF2-40B4-BE49-F238E27FC236}">
                      <a16:creationId xmlns:a16="http://schemas.microsoft.com/office/drawing/2014/main" id="{36F65802-CFE9-40EB-ACE6-A03522CB3FF8}"/>
                    </a:ext>
                  </a:extLst>
                </p:cNvPr>
                <p:cNvGrpSpPr/>
                <p:nvPr/>
              </p:nvGrpSpPr>
              <p:grpSpPr>
                <a:xfrm flipV="1">
                  <a:off x="2981011" y="2655863"/>
                  <a:ext cx="2483258" cy="1129120"/>
                  <a:chOff x="753877" y="3024659"/>
                  <a:chExt cx="2483258" cy="1127891"/>
                </a:xfrm>
                <a:grpFill/>
              </p:grpSpPr>
              <p:sp>
                <p:nvSpPr>
                  <p:cNvPr id="250" name="Rechthoek 249">
                    <a:extLst>
                      <a:ext uri="{FF2B5EF4-FFF2-40B4-BE49-F238E27FC236}">
                        <a16:creationId xmlns:a16="http://schemas.microsoft.com/office/drawing/2014/main" id="{5605E9B1-6AB2-4CAE-975F-9A4005723351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36814"/>
                    <a:ext cx="587230" cy="322145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251" name="Afbeelding 250">
                    <a:extLst>
                      <a:ext uri="{FF2B5EF4-FFF2-40B4-BE49-F238E27FC236}">
                        <a16:creationId xmlns:a16="http://schemas.microsoft.com/office/drawing/2014/main" id="{84681B30-239C-4068-8870-6351C29455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2524"/>
                  <a:stretch/>
                </p:blipFill>
                <p:spPr>
                  <a:xfrm flipV="1">
                    <a:off x="1048624" y="3036814"/>
                    <a:ext cx="1888997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252" name="Rechthoek 251">
                    <a:extLst>
                      <a:ext uri="{FF2B5EF4-FFF2-40B4-BE49-F238E27FC236}">
                        <a16:creationId xmlns:a16="http://schemas.microsoft.com/office/drawing/2014/main" id="{4C4BA66C-F35F-4D7B-8657-F0556F8EDBFF}"/>
                      </a:ext>
                    </a:extLst>
                  </p:cNvPr>
                  <p:cNvSpPr/>
                  <p:nvPr/>
                </p:nvSpPr>
                <p:spPr>
                  <a:xfrm>
                    <a:off x="2118217" y="305653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253" name="Rechthoek 252">
                    <a:extLst>
                      <a:ext uri="{FF2B5EF4-FFF2-40B4-BE49-F238E27FC236}">
                        <a16:creationId xmlns:a16="http://schemas.microsoft.com/office/drawing/2014/main" id="{D4F68B7A-8352-4097-8E9D-AC268EA56759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24659"/>
                    <a:ext cx="674543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254" name="Afbeelding 253">
                    <a:extLst>
                      <a:ext uri="{FF2B5EF4-FFF2-40B4-BE49-F238E27FC236}">
                        <a16:creationId xmlns:a16="http://schemas.microsoft.com/office/drawing/2014/main" id="{9C94DB55-9C43-48BA-9320-DC205A4F181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933" b="-56"/>
                  <a:stretch/>
                </p:blipFill>
                <p:spPr>
                  <a:xfrm flipV="1">
                    <a:off x="2915175" y="3621955"/>
                    <a:ext cx="321960" cy="322143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255" name="Afbeelding 254">
                    <a:extLst>
                      <a:ext uri="{FF2B5EF4-FFF2-40B4-BE49-F238E27FC236}">
                        <a16:creationId xmlns:a16="http://schemas.microsoft.com/office/drawing/2014/main" id="{38189C88-A6FC-4AA4-880D-08AA27F90BF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364" b="-94"/>
                  <a:stretch/>
                </p:blipFill>
                <p:spPr>
                  <a:xfrm rot="10800000" flipV="1">
                    <a:off x="753877" y="3621957"/>
                    <a:ext cx="294746" cy="322688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128" name="Groep 127">
                  <a:extLst>
                    <a:ext uri="{FF2B5EF4-FFF2-40B4-BE49-F238E27FC236}">
                      <a16:creationId xmlns:a16="http://schemas.microsoft.com/office/drawing/2014/main" id="{20157531-7B73-4892-92DD-DB3F1F689F96}"/>
                    </a:ext>
                  </a:extLst>
                </p:cNvPr>
                <p:cNvGrpSpPr/>
                <p:nvPr/>
              </p:nvGrpSpPr>
              <p:grpSpPr>
                <a:xfrm>
                  <a:off x="3077698" y="696807"/>
                  <a:ext cx="3478560" cy="2157763"/>
                  <a:chOff x="1216401" y="1388805"/>
                  <a:chExt cx="3478560" cy="2157763"/>
                </a:xfrm>
                <a:grpFill/>
              </p:grpSpPr>
              <p:grpSp>
                <p:nvGrpSpPr>
                  <p:cNvPr id="244" name="Groep 243">
                    <a:extLst>
                      <a:ext uri="{FF2B5EF4-FFF2-40B4-BE49-F238E27FC236}">
                        <a16:creationId xmlns:a16="http://schemas.microsoft.com/office/drawing/2014/main" id="{83E3194C-741C-4F87-9F7D-AE9277AEFA72}"/>
                      </a:ext>
                    </a:extLst>
                  </p:cNvPr>
                  <p:cNvGrpSpPr/>
                  <p:nvPr/>
                </p:nvGrpSpPr>
                <p:grpSpPr>
                  <a:xfrm>
                    <a:off x="1216401" y="1388805"/>
                    <a:ext cx="2504119" cy="919440"/>
                    <a:chOff x="1191234" y="3024659"/>
                    <a:chExt cx="2504119" cy="919440"/>
                  </a:xfrm>
                  <a:grpFill/>
                </p:grpSpPr>
                <p:sp>
                  <p:nvSpPr>
                    <p:cNvPr id="246" name="Rechthoek 245">
                      <a:extLst>
                        <a:ext uri="{FF2B5EF4-FFF2-40B4-BE49-F238E27FC236}">
                          <a16:creationId xmlns:a16="http://schemas.microsoft.com/office/drawing/2014/main" id="{C6F249DE-B385-4BFE-849C-3ECDE76C29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247" name="Rechthoek 246">
                      <a:extLst>
                        <a:ext uri="{FF2B5EF4-FFF2-40B4-BE49-F238E27FC236}">
                          <a16:creationId xmlns:a16="http://schemas.microsoft.com/office/drawing/2014/main" id="{44B3B663-61AD-4B1A-A4FA-B8D46F6897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217" y="3056533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248" name="Rechthoek 247">
                      <a:extLst>
                        <a:ext uri="{FF2B5EF4-FFF2-40B4-BE49-F238E27FC236}">
                          <a16:creationId xmlns:a16="http://schemas.microsoft.com/office/drawing/2014/main" id="{6DEEB34A-1414-45B5-B70A-0B6F0887CD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24659"/>
                      <a:ext cx="674543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249" name="Rechthoek 248">
                      <a:extLst>
                        <a:ext uri="{FF2B5EF4-FFF2-40B4-BE49-F238E27FC236}">
                          <a16:creationId xmlns:a16="http://schemas.microsoft.com/office/drawing/2014/main" id="{D1E08A32-5B6C-42FF-84A7-755F5B4A26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15174" y="3621954"/>
                      <a:ext cx="780179" cy="322145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pic>
                <p:nvPicPr>
                  <p:cNvPr id="245" name="Afbeelding 244">
                    <a:extLst>
                      <a:ext uri="{FF2B5EF4-FFF2-40B4-BE49-F238E27FC236}">
                        <a16:creationId xmlns:a16="http://schemas.microsoft.com/office/drawing/2014/main" id="{65639EE6-470E-4114-A003-1FBF99937E7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49623"/>
                  <a:stretch/>
                </p:blipFill>
                <p:spPr>
                  <a:xfrm>
                    <a:off x="3321130" y="2892226"/>
                    <a:ext cx="1373831" cy="654342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134" name="Afbeelding 133">
                  <a:extLst>
                    <a:ext uri="{FF2B5EF4-FFF2-40B4-BE49-F238E27FC236}">
                      <a16:creationId xmlns:a16="http://schemas.microsoft.com/office/drawing/2014/main" id="{F862007F-ED03-4428-A3BF-86E2A131EB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5496371" y="2881247"/>
                  <a:ext cx="746620" cy="287317"/>
                </a:xfrm>
                <a:prstGeom prst="rect">
                  <a:avLst/>
                </a:prstGeom>
                <a:grpFill/>
              </p:spPr>
            </p:pic>
            <p:pic>
              <p:nvPicPr>
                <p:cNvPr id="138" name="Afbeelding 137">
                  <a:extLst>
                    <a:ext uri="{FF2B5EF4-FFF2-40B4-BE49-F238E27FC236}">
                      <a16:creationId xmlns:a16="http://schemas.microsoft.com/office/drawing/2014/main" id="{673D74D0-6A9D-4F73-A68C-99677DB691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2229624" y="2872922"/>
                  <a:ext cx="746620" cy="287317"/>
                </a:xfrm>
                <a:prstGeom prst="rect">
                  <a:avLst/>
                </a:prstGeom>
                <a:grpFill/>
              </p:spPr>
            </p:pic>
            <p:pic>
              <p:nvPicPr>
                <p:cNvPr id="139" name="Afbeelding 138">
                  <a:extLst>
                    <a:ext uri="{FF2B5EF4-FFF2-40B4-BE49-F238E27FC236}">
                      <a16:creationId xmlns:a16="http://schemas.microsoft.com/office/drawing/2014/main" id="{AC52B1AA-7F17-4B12-AC74-079CCC3785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49623"/>
                <a:stretch/>
              </p:blipFill>
              <p:spPr>
                <a:xfrm>
                  <a:off x="1916018" y="2200228"/>
                  <a:ext cx="1373831" cy="654342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140" name="Groep 139">
                  <a:extLst>
                    <a:ext uri="{FF2B5EF4-FFF2-40B4-BE49-F238E27FC236}">
                      <a16:creationId xmlns:a16="http://schemas.microsoft.com/office/drawing/2014/main" id="{EBF5C10F-F461-4D9E-A0E2-1E3E88F78144}"/>
                    </a:ext>
                  </a:extLst>
                </p:cNvPr>
                <p:cNvGrpSpPr/>
                <p:nvPr/>
              </p:nvGrpSpPr>
              <p:grpSpPr>
                <a:xfrm>
                  <a:off x="-59147" y="2881247"/>
                  <a:ext cx="9629830" cy="4100578"/>
                  <a:chOff x="-59147" y="2881247"/>
                  <a:chExt cx="9629830" cy="4100578"/>
                </a:xfrm>
                <a:grpFill/>
              </p:grpSpPr>
              <p:grpSp>
                <p:nvGrpSpPr>
                  <p:cNvPr id="204" name="Groep 203">
                    <a:extLst>
                      <a:ext uri="{FF2B5EF4-FFF2-40B4-BE49-F238E27FC236}">
                        <a16:creationId xmlns:a16="http://schemas.microsoft.com/office/drawing/2014/main" id="{A60FBFC3-4057-465C-8946-3282DA3F1364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2122349" y="3732049"/>
                    <a:ext cx="4149895" cy="2114779"/>
                    <a:chOff x="1676069" y="3787345"/>
                    <a:chExt cx="3993428" cy="1977078"/>
                  </a:xfrm>
                  <a:grpFill/>
                </p:grpSpPr>
                <p:grpSp>
                  <p:nvGrpSpPr>
                    <p:cNvPr id="227" name="Groep 226">
                      <a:extLst>
                        <a:ext uri="{FF2B5EF4-FFF2-40B4-BE49-F238E27FC236}">
                          <a16:creationId xmlns:a16="http://schemas.microsoft.com/office/drawing/2014/main" id="{F0B3011E-CF20-40C5-BDC3-4C103115DE4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53583" y="4614086"/>
                      <a:ext cx="3215914" cy="1150337"/>
                      <a:chOff x="790160" y="1366359"/>
                      <a:chExt cx="3215914" cy="1150337"/>
                    </a:xfrm>
                    <a:grpFill/>
                  </p:grpSpPr>
                  <p:grpSp>
                    <p:nvGrpSpPr>
                      <p:cNvPr id="233" name="Groep 232">
                        <a:extLst>
                          <a:ext uri="{FF2B5EF4-FFF2-40B4-BE49-F238E27FC236}">
                            <a16:creationId xmlns:a16="http://schemas.microsoft.com/office/drawing/2014/main" id="{91771472-EAC8-4A2C-B9CD-C6726FB3EC4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90160" y="1388805"/>
                        <a:ext cx="2930360" cy="1127891"/>
                        <a:chOff x="764993" y="3024659"/>
                        <a:chExt cx="2930360" cy="1127891"/>
                      </a:xfrm>
                      <a:grpFill/>
                    </p:grpSpPr>
                    <p:sp>
                      <p:nvSpPr>
                        <p:cNvPr id="237" name="Rechthoek 236">
                          <a:extLst>
                            <a:ext uri="{FF2B5EF4-FFF2-40B4-BE49-F238E27FC236}">
                              <a16:creationId xmlns:a16="http://schemas.microsoft.com/office/drawing/2014/main" id="{4A6FD443-B927-4D0E-A32B-2EF14C8BD85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91234" y="3036814"/>
                          <a:ext cx="587230" cy="322145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pic>
                      <p:nvPicPr>
                        <p:cNvPr id="238" name="Afbeelding 237">
                          <a:extLst>
                            <a:ext uri="{FF2B5EF4-FFF2-40B4-BE49-F238E27FC236}">
                              <a16:creationId xmlns:a16="http://schemas.microsoft.com/office/drawing/2014/main" id="{9D60FFED-F2D3-459D-B2BE-193FD77B8B45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2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2914" t="25198"/>
                        <a:stretch/>
                      </p:blipFill>
                      <p:spPr>
                        <a:xfrm flipV="1">
                          <a:off x="1048624" y="3036814"/>
                          <a:ext cx="2206304" cy="1115736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sp>
                      <p:nvSpPr>
                        <p:cNvPr id="239" name="Rechthoek 238">
                          <a:extLst>
                            <a:ext uri="{FF2B5EF4-FFF2-40B4-BE49-F238E27FC236}">
                              <a16:creationId xmlns:a16="http://schemas.microsoft.com/office/drawing/2014/main" id="{8E30DE64-413D-4F40-A298-5BACA83478E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118217" y="3056533"/>
                          <a:ext cx="780179" cy="356954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240" name="Rechthoek 239">
                          <a:extLst>
                            <a:ext uri="{FF2B5EF4-FFF2-40B4-BE49-F238E27FC236}">
                              <a16:creationId xmlns:a16="http://schemas.microsoft.com/office/drawing/2014/main" id="{131000F0-C2AF-47DA-9F3C-7FBCC9BB64B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53382" y="3024659"/>
                          <a:ext cx="712395" cy="368974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241" name="Rechthoek 240">
                          <a:extLst>
                            <a:ext uri="{FF2B5EF4-FFF2-40B4-BE49-F238E27FC236}">
                              <a16:creationId xmlns:a16="http://schemas.microsoft.com/office/drawing/2014/main" id="{02EFFC29-E9CD-4237-A543-E9B70CE74A8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915174" y="3621954"/>
                          <a:ext cx="780179" cy="322145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pic>
                      <p:nvPicPr>
                        <p:cNvPr id="242" name="Afbeelding 241">
                          <a:extLst>
                            <a:ext uri="{FF2B5EF4-FFF2-40B4-BE49-F238E27FC236}">
                              <a16:creationId xmlns:a16="http://schemas.microsoft.com/office/drawing/2014/main" id="{7F341243-CEE1-4220-87F3-4E3A9FA42AA5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799" t="79811" r="66824" b="2201"/>
                        <a:stretch/>
                      </p:blipFill>
                      <p:spPr>
                        <a:xfrm flipV="1">
                          <a:off x="2915174" y="3655645"/>
                          <a:ext cx="288220" cy="268311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pic>
                      <p:nvPicPr>
                        <p:cNvPr id="243" name="Afbeelding 242">
                          <a:extLst>
                            <a:ext uri="{FF2B5EF4-FFF2-40B4-BE49-F238E27FC236}">
                              <a16:creationId xmlns:a16="http://schemas.microsoft.com/office/drawing/2014/main" id="{8BF3C1D2-206B-4D51-9974-779C497C88D1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4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799" t="78460" r="66810" b="1292"/>
                        <a:stretch/>
                      </p:blipFill>
                      <p:spPr>
                        <a:xfrm rot="10800000" flipV="1">
                          <a:off x="764993" y="3621954"/>
                          <a:ext cx="283630" cy="302005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  <p:grpSp>
                    <p:nvGrpSpPr>
                      <p:cNvPr id="234" name="Groep 233">
                        <a:extLst>
                          <a:ext uri="{FF2B5EF4-FFF2-40B4-BE49-F238E27FC236}">
                            <a16:creationId xmlns:a16="http://schemas.microsoft.com/office/drawing/2014/main" id="{9DB3A2FF-A500-48CB-8554-6E3CA5A43C7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259454" y="1366359"/>
                        <a:ext cx="746620" cy="931338"/>
                        <a:chOff x="3283036" y="2973664"/>
                        <a:chExt cx="746620" cy="931338"/>
                      </a:xfrm>
                      <a:grpFill/>
                    </p:grpSpPr>
                    <p:pic>
                      <p:nvPicPr>
                        <p:cNvPr id="235" name="Afbeelding 234">
                          <a:extLst>
                            <a:ext uri="{FF2B5EF4-FFF2-40B4-BE49-F238E27FC236}">
                              <a16:creationId xmlns:a16="http://schemas.microsoft.com/office/drawing/2014/main" id="{35572447-3A57-42E9-8025-2DE4F2452EBE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6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57428" t="39456" r="13101" b="41282"/>
                        <a:stretch/>
                      </p:blipFill>
                      <p:spPr>
                        <a:xfrm flipV="1">
                          <a:off x="3283036" y="3617685"/>
                          <a:ext cx="746620" cy="287317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pic>
                      <p:nvPicPr>
                        <p:cNvPr id="236" name="Afbeelding 235">
                          <a:extLst>
                            <a:ext uri="{FF2B5EF4-FFF2-40B4-BE49-F238E27FC236}">
                              <a16:creationId xmlns:a16="http://schemas.microsoft.com/office/drawing/2014/main" id="{00266F21-94B8-4F47-8851-028F752F3A75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5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34947" r="35587" b="49623"/>
                        <a:stretch/>
                      </p:blipFill>
                      <p:spPr>
                        <a:xfrm>
                          <a:off x="3439540" y="2973664"/>
                          <a:ext cx="404812" cy="654342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</p:grpSp>
                <p:pic>
                  <p:nvPicPr>
                    <p:cNvPr id="228" name="Afbeelding 227">
                      <a:extLst>
                        <a:ext uri="{FF2B5EF4-FFF2-40B4-BE49-F238E27FC236}">
                          <a16:creationId xmlns:a16="http://schemas.microsoft.com/office/drawing/2014/main" id="{A87F50B5-7AE8-4EB0-B185-F6C186E1D02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57428" t="39456" r="13101" b="41282"/>
                    <a:stretch/>
                  </p:blipFill>
                  <p:spPr>
                    <a:xfrm flipV="1">
                      <a:off x="1676069" y="5251240"/>
                      <a:ext cx="746620" cy="287317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29" name="Afbeelding 228">
                      <a:extLst>
                        <a:ext uri="{FF2B5EF4-FFF2-40B4-BE49-F238E27FC236}">
                          <a16:creationId xmlns:a16="http://schemas.microsoft.com/office/drawing/2014/main" id="{00751002-092A-4267-9150-1EA2285E8EC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49623"/>
                    <a:stretch/>
                  </p:blipFill>
                  <p:spPr>
                    <a:xfrm>
                      <a:off x="1841650" y="4603765"/>
                      <a:ext cx="404812" cy="654342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30" name="Afbeelding 229">
                      <a:extLst>
                        <a:ext uri="{FF2B5EF4-FFF2-40B4-BE49-F238E27FC236}">
                          <a16:creationId xmlns:a16="http://schemas.microsoft.com/office/drawing/2014/main" id="{620D218C-36B7-48DA-8D50-D3A4E108C1C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67599" t="20157" r="23223" b="20774"/>
                    <a:stretch/>
                  </p:blipFill>
                  <p:spPr>
                    <a:xfrm flipV="1">
                      <a:off x="3573965" y="3787345"/>
                      <a:ext cx="232529" cy="881061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31" name="Afbeelding 230">
                      <a:extLst>
                        <a:ext uri="{FF2B5EF4-FFF2-40B4-BE49-F238E27FC236}">
                          <a16:creationId xmlns:a16="http://schemas.microsoft.com/office/drawing/2014/main" id="{51EB639B-8C6D-4FF1-A6BA-35EB4E19493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t="29946" r="35587" b="49623"/>
                    <a:stretch/>
                  </p:blipFill>
                  <p:spPr>
                    <a:xfrm rot="5400000">
                      <a:off x="3736771" y="4085334"/>
                      <a:ext cx="404812" cy="265367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32" name="Afbeelding 231">
                      <a:extLst>
                        <a:ext uri="{FF2B5EF4-FFF2-40B4-BE49-F238E27FC236}">
                          <a16:creationId xmlns:a16="http://schemas.microsoft.com/office/drawing/2014/main" id="{06EDA610-13F5-4DDC-9017-A800F5D18E0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72182"/>
                    <a:stretch/>
                  </p:blipFill>
                  <p:spPr>
                    <a:xfrm>
                      <a:off x="4032302" y="3992568"/>
                      <a:ext cx="404812" cy="361325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205" name="Afbeelding 204">
                    <a:extLst>
                      <a:ext uri="{FF2B5EF4-FFF2-40B4-BE49-F238E27FC236}">
                        <a16:creationId xmlns:a16="http://schemas.microsoft.com/office/drawing/2014/main" id="{A6175F26-0EF2-40C0-872B-5CEB356290B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9811" r="66824" b="2201"/>
                  <a:stretch/>
                </p:blipFill>
                <p:spPr>
                  <a:xfrm flipV="1">
                    <a:off x="6276285" y="5308066"/>
                    <a:ext cx="299513" cy="286999"/>
                  </a:xfrm>
                  <a:prstGeom prst="rect">
                    <a:avLst/>
                  </a:prstGeom>
                  <a:grpFill/>
                </p:spPr>
              </p:pic>
              <p:grpSp>
                <p:nvGrpSpPr>
                  <p:cNvPr id="206" name="Groep 205">
                    <a:extLst>
                      <a:ext uri="{FF2B5EF4-FFF2-40B4-BE49-F238E27FC236}">
                        <a16:creationId xmlns:a16="http://schemas.microsoft.com/office/drawing/2014/main" id="{5E1E699A-18EE-4B20-A996-5345CA0D32D7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-59147" y="5085142"/>
                    <a:ext cx="2164626" cy="1127948"/>
                    <a:chOff x="1048624" y="3024659"/>
                    <a:chExt cx="2164626" cy="1127891"/>
                  </a:xfrm>
                  <a:grpFill/>
                </p:grpSpPr>
                <p:sp>
                  <p:nvSpPr>
                    <p:cNvPr id="221" name="Rechthoek 220">
                      <a:extLst>
                        <a:ext uri="{FF2B5EF4-FFF2-40B4-BE49-F238E27FC236}">
                          <a16:creationId xmlns:a16="http://schemas.microsoft.com/office/drawing/2014/main" id="{C1066A62-04B0-4E74-A3ED-928B27087E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pic>
                  <p:nvPicPr>
                    <p:cNvPr id="222" name="Afbeelding 221">
                      <a:extLst>
                        <a:ext uri="{FF2B5EF4-FFF2-40B4-BE49-F238E27FC236}">
                          <a16:creationId xmlns:a16="http://schemas.microsoft.com/office/drawing/2014/main" id="{D4BB8393-C86C-4B0A-A89B-432BFB1E89A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2915" t="25198" r="13874"/>
                    <a:stretch/>
                  </p:blipFill>
                  <p:spPr>
                    <a:xfrm flipV="1">
                      <a:off x="1048624" y="3036814"/>
                      <a:ext cx="1854789" cy="1115736"/>
                    </a:xfrm>
                    <a:prstGeom prst="rect">
                      <a:avLst/>
                    </a:prstGeom>
                    <a:grpFill/>
                  </p:spPr>
                </p:pic>
                <p:sp>
                  <p:nvSpPr>
                    <p:cNvPr id="223" name="Rechthoek 222">
                      <a:extLst>
                        <a:ext uri="{FF2B5EF4-FFF2-40B4-BE49-F238E27FC236}">
                          <a16:creationId xmlns:a16="http://schemas.microsoft.com/office/drawing/2014/main" id="{03E8ED00-2166-4926-A7D2-4FC8113C4D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217" y="3056533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224" name="Rechthoek 223">
                      <a:extLst>
                        <a:ext uri="{FF2B5EF4-FFF2-40B4-BE49-F238E27FC236}">
                          <a16:creationId xmlns:a16="http://schemas.microsoft.com/office/drawing/2014/main" id="{6DACF445-6012-405A-9E98-777F7B6439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24659"/>
                      <a:ext cx="674543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pic>
                  <p:nvPicPr>
                    <p:cNvPr id="225" name="Afbeelding 224">
                      <a:extLst>
                        <a:ext uri="{FF2B5EF4-FFF2-40B4-BE49-F238E27FC236}">
                          <a16:creationId xmlns:a16="http://schemas.microsoft.com/office/drawing/2014/main" id="{1B17DE7C-6B80-4F7E-9859-CF9A4331A71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1799" t="78460" r="66435" b="789"/>
                    <a:stretch/>
                  </p:blipFill>
                  <p:spPr>
                    <a:xfrm flipV="1">
                      <a:off x="2915175" y="3634568"/>
                      <a:ext cx="298075" cy="309529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207" name="Afbeelding 206">
                    <a:extLst>
                      <a:ext uri="{FF2B5EF4-FFF2-40B4-BE49-F238E27FC236}">
                        <a16:creationId xmlns:a16="http://schemas.microsoft.com/office/drawing/2014/main" id="{C602E7C5-49ED-4D97-BA97-ED7C63A65A1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3012"/>
                  <a:stretch/>
                </p:blipFill>
                <p:spPr>
                  <a:xfrm>
                    <a:off x="6603860" y="5114720"/>
                    <a:ext cx="1876628" cy="1107720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208" name="Afbeelding 207">
                    <a:extLst>
                      <a:ext uri="{FF2B5EF4-FFF2-40B4-BE49-F238E27FC236}">
                        <a16:creationId xmlns:a16="http://schemas.microsoft.com/office/drawing/2014/main" id="{2D592B77-19B8-4767-BA43-B4195F727EF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5584" b="1506"/>
                  <a:stretch/>
                </p:blipFill>
                <p:spPr>
                  <a:xfrm flipV="1">
                    <a:off x="8492448" y="5313745"/>
                    <a:ext cx="319655" cy="298830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209" name="Rechthoek 208">
                    <a:extLst>
                      <a:ext uri="{FF2B5EF4-FFF2-40B4-BE49-F238E27FC236}">
                        <a16:creationId xmlns:a16="http://schemas.microsoft.com/office/drawing/2014/main" id="{533ADA7D-3BD4-43F9-9EFE-E605D1163D6E}"/>
                      </a:ext>
                    </a:extLst>
                  </p:cNvPr>
                  <p:cNvSpPr/>
                  <p:nvPr/>
                </p:nvSpPr>
                <p:spPr>
                  <a:xfrm>
                    <a:off x="7675298" y="5850837"/>
                    <a:ext cx="1036139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210" name="Rechthoek 209">
                    <a:extLst>
                      <a:ext uri="{FF2B5EF4-FFF2-40B4-BE49-F238E27FC236}">
                        <a16:creationId xmlns:a16="http://schemas.microsoft.com/office/drawing/2014/main" id="{EF66F291-82E7-46B2-BDDC-823D637BE1EB}"/>
                      </a:ext>
                    </a:extLst>
                  </p:cNvPr>
                  <p:cNvSpPr/>
                  <p:nvPr/>
                </p:nvSpPr>
                <p:spPr>
                  <a:xfrm>
                    <a:off x="6575798" y="5885585"/>
                    <a:ext cx="810747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211" name="Afbeelding 210">
                    <a:extLst>
                      <a:ext uri="{FF2B5EF4-FFF2-40B4-BE49-F238E27FC236}">
                        <a16:creationId xmlns:a16="http://schemas.microsoft.com/office/drawing/2014/main" id="{89001220-608B-43B2-8849-718548BC5FC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738" t="25198" r="23406" b="22545"/>
                  <a:stretch/>
                </p:blipFill>
                <p:spPr>
                  <a:xfrm>
                    <a:off x="7413616" y="6207964"/>
                    <a:ext cx="249721" cy="773861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212" name="Afbeelding 211">
                    <a:extLst>
                      <a:ext uri="{FF2B5EF4-FFF2-40B4-BE49-F238E27FC236}">
                        <a16:creationId xmlns:a16="http://schemas.microsoft.com/office/drawing/2014/main" id="{47BD7D54-9AA2-47B7-9A63-CD3590AAAC3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738" t="25198" r="23406" b="22545"/>
                  <a:stretch/>
                </p:blipFill>
                <p:spPr>
                  <a:xfrm>
                    <a:off x="743386" y="6198184"/>
                    <a:ext cx="249721" cy="773861"/>
                  </a:xfrm>
                  <a:prstGeom prst="rect">
                    <a:avLst/>
                  </a:prstGeom>
                  <a:grpFill/>
                </p:spPr>
              </p:pic>
              <p:grpSp>
                <p:nvGrpSpPr>
                  <p:cNvPr id="213" name="Groep 212">
                    <a:extLst>
                      <a:ext uri="{FF2B5EF4-FFF2-40B4-BE49-F238E27FC236}">
                        <a16:creationId xmlns:a16="http://schemas.microsoft.com/office/drawing/2014/main" id="{625C0693-F9B2-4C3A-B3C9-A43CCCF69B74}"/>
                      </a:ext>
                    </a:extLst>
                  </p:cNvPr>
                  <p:cNvGrpSpPr/>
                  <p:nvPr/>
                </p:nvGrpSpPr>
                <p:grpSpPr>
                  <a:xfrm>
                    <a:off x="7675298" y="6358750"/>
                    <a:ext cx="645868" cy="452728"/>
                    <a:chOff x="918455" y="925459"/>
                    <a:chExt cx="645868" cy="452728"/>
                  </a:xfrm>
                  <a:grpFill/>
                </p:grpSpPr>
                <p:pic>
                  <p:nvPicPr>
                    <p:cNvPr id="219" name="Afbeelding 218">
                      <a:extLst>
                        <a:ext uri="{FF2B5EF4-FFF2-40B4-BE49-F238E27FC236}">
                          <a16:creationId xmlns:a16="http://schemas.microsoft.com/office/drawing/2014/main" id="{12BF627F-701C-4C6A-9634-BD63EC602C7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t="29946" r="35587" b="49623"/>
                    <a:stretch/>
                  </p:blipFill>
                  <p:spPr>
                    <a:xfrm rot="5400000">
                      <a:off x="839833" y="1023802"/>
                      <a:ext cx="433007" cy="275764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20" name="Afbeelding 219">
                      <a:extLst>
                        <a:ext uri="{FF2B5EF4-FFF2-40B4-BE49-F238E27FC236}">
                          <a16:creationId xmlns:a16="http://schemas.microsoft.com/office/drawing/2014/main" id="{446C8844-5B4A-4D74-9277-6D97D7A34A4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72182"/>
                    <a:stretch/>
                  </p:blipFill>
                  <p:spPr>
                    <a:xfrm>
                      <a:off x="1143650" y="925459"/>
                      <a:ext cx="420673" cy="386491"/>
                    </a:xfrm>
                    <a:prstGeom prst="rect">
                      <a:avLst/>
                    </a:prstGeom>
                    <a:grpFill/>
                  </p:spPr>
                </p:pic>
              </p:grpSp>
              <p:grpSp>
                <p:nvGrpSpPr>
                  <p:cNvPr id="214" name="Groep 213">
                    <a:extLst>
                      <a:ext uri="{FF2B5EF4-FFF2-40B4-BE49-F238E27FC236}">
                        <a16:creationId xmlns:a16="http://schemas.microsoft.com/office/drawing/2014/main" id="{4709FCA4-2346-46FB-B855-47C01257F82A}"/>
                      </a:ext>
                    </a:extLst>
                  </p:cNvPr>
                  <p:cNvGrpSpPr/>
                  <p:nvPr/>
                </p:nvGrpSpPr>
                <p:grpSpPr>
                  <a:xfrm>
                    <a:off x="1010446" y="6358750"/>
                    <a:ext cx="645868" cy="452728"/>
                    <a:chOff x="918455" y="925459"/>
                    <a:chExt cx="645868" cy="452728"/>
                  </a:xfrm>
                  <a:grpFill/>
                </p:grpSpPr>
                <p:pic>
                  <p:nvPicPr>
                    <p:cNvPr id="217" name="Afbeelding 216">
                      <a:extLst>
                        <a:ext uri="{FF2B5EF4-FFF2-40B4-BE49-F238E27FC236}">
                          <a16:creationId xmlns:a16="http://schemas.microsoft.com/office/drawing/2014/main" id="{9F657A32-393B-43BF-A9E1-DAB6BDBF3C2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t="29946" r="35587" b="49623"/>
                    <a:stretch/>
                  </p:blipFill>
                  <p:spPr>
                    <a:xfrm rot="5400000">
                      <a:off x="839833" y="1023802"/>
                      <a:ext cx="433007" cy="275764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18" name="Afbeelding 217">
                      <a:extLst>
                        <a:ext uri="{FF2B5EF4-FFF2-40B4-BE49-F238E27FC236}">
                          <a16:creationId xmlns:a16="http://schemas.microsoft.com/office/drawing/2014/main" id="{2D0CDD32-3850-45B2-BC29-9537432739B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72182"/>
                    <a:stretch/>
                  </p:blipFill>
                  <p:spPr>
                    <a:xfrm>
                      <a:off x="1143650" y="925459"/>
                      <a:ext cx="420673" cy="386491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215" name="Afbeelding 214">
                    <a:extLst>
                      <a:ext uri="{FF2B5EF4-FFF2-40B4-BE49-F238E27FC236}">
                        <a16:creationId xmlns:a16="http://schemas.microsoft.com/office/drawing/2014/main" id="{770DEFD0-3ED1-4A6D-AE3E-C8D8B1853D9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8824063" y="5336541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216" name="Afbeelding 215">
                    <a:extLst>
                      <a:ext uri="{FF2B5EF4-FFF2-40B4-BE49-F238E27FC236}">
                        <a16:creationId xmlns:a16="http://schemas.microsoft.com/office/drawing/2014/main" id="{69B2EAD1-49A0-4BD2-BC40-7C02086073C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8792297" y="2881247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153" name="Groep 152">
                  <a:extLst>
                    <a:ext uri="{FF2B5EF4-FFF2-40B4-BE49-F238E27FC236}">
                      <a16:creationId xmlns:a16="http://schemas.microsoft.com/office/drawing/2014/main" id="{60FF1129-9BE1-4372-94E7-4B9B19F634E1}"/>
                    </a:ext>
                  </a:extLst>
                </p:cNvPr>
                <p:cNvGrpSpPr/>
                <p:nvPr/>
              </p:nvGrpSpPr>
              <p:grpSpPr>
                <a:xfrm>
                  <a:off x="41112" y="2212347"/>
                  <a:ext cx="2434551" cy="1755265"/>
                  <a:chOff x="1260802" y="2188834"/>
                  <a:chExt cx="2434551" cy="1755265"/>
                </a:xfrm>
                <a:grpFill/>
              </p:grpSpPr>
              <p:pic>
                <p:nvPicPr>
                  <p:cNvPr id="200" name="Afbeelding 199">
                    <a:extLst>
                      <a:ext uri="{FF2B5EF4-FFF2-40B4-BE49-F238E27FC236}">
                        <a16:creationId xmlns:a16="http://schemas.microsoft.com/office/drawing/2014/main" id="{8F4C9CE4-1601-4FC7-BCD2-C6821C2192F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1754"/>
                  <a:stretch/>
                </p:blipFill>
                <p:spPr>
                  <a:xfrm flipV="1">
                    <a:off x="1279321" y="2215952"/>
                    <a:ext cx="1908499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201" name="Rechthoek 200">
                    <a:extLst>
                      <a:ext uri="{FF2B5EF4-FFF2-40B4-BE49-F238E27FC236}">
                        <a16:creationId xmlns:a16="http://schemas.microsoft.com/office/drawing/2014/main" id="{4CE7C627-2C83-42C6-A68A-D7262AE64895}"/>
                      </a:ext>
                    </a:extLst>
                  </p:cNvPr>
                  <p:cNvSpPr/>
                  <p:nvPr/>
                </p:nvSpPr>
                <p:spPr>
                  <a:xfrm>
                    <a:off x="1260802" y="222594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202" name="Rechthoek 201">
                    <a:extLst>
                      <a:ext uri="{FF2B5EF4-FFF2-40B4-BE49-F238E27FC236}">
                        <a16:creationId xmlns:a16="http://schemas.microsoft.com/office/drawing/2014/main" id="{560120C4-1B45-479F-82E8-F26A1911136B}"/>
                      </a:ext>
                    </a:extLst>
                  </p:cNvPr>
                  <p:cNvSpPr/>
                  <p:nvPr/>
                </p:nvSpPr>
                <p:spPr>
                  <a:xfrm>
                    <a:off x="2369215" y="2188834"/>
                    <a:ext cx="798138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/>
                  </a:p>
                </p:txBody>
              </p:sp>
              <p:sp>
                <p:nvSpPr>
                  <p:cNvPr id="203" name="Rechthoek 202">
                    <a:extLst>
                      <a:ext uri="{FF2B5EF4-FFF2-40B4-BE49-F238E27FC236}">
                        <a16:creationId xmlns:a16="http://schemas.microsoft.com/office/drawing/2014/main" id="{C9CEA2C5-F5C2-450F-840E-2E4DE1BB2759}"/>
                      </a:ext>
                    </a:extLst>
                  </p:cNvPr>
                  <p:cNvSpPr/>
                  <p:nvPr/>
                </p:nvSpPr>
                <p:spPr>
                  <a:xfrm>
                    <a:off x="2915174" y="3621954"/>
                    <a:ext cx="780179" cy="32214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pic>
              <p:nvPicPr>
                <p:cNvPr id="154" name="Afbeelding 153">
                  <a:extLst>
                    <a:ext uri="{FF2B5EF4-FFF2-40B4-BE49-F238E27FC236}">
                      <a16:creationId xmlns:a16="http://schemas.microsoft.com/office/drawing/2014/main" id="{C840DAC2-6876-4944-8148-6FE55EEAE4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8460" r="65584" b="1506"/>
                <a:stretch/>
              </p:blipFill>
              <p:spPr>
                <a:xfrm flipV="1">
                  <a:off x="6266213" y="2867165"/>
                  <a:ext cx="319655" cy="298830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156" name="Groep 155">
                  <a:extLst>
                    <a:ext uri="{FF2B5EF4-FFF2-40B4-BE49-F238E27FC236}">
                      <a16:creationId xmlns:a16="http://schemas.microsoft.com/office/drawing/2014/main" id="{FE622FAB-1338-45A6-89B5-70CA6F8174EA}"/>
                    </a:ext>
                  </a:extLst>
                </p:cNvPr>
                <p:cNvGrpSpPr/>
                <p:nvPr/>
              </p:nvGrpSpPr>
              <p:grpSpPr>
                <a:xfrm>
                  <a:off x="6557331" y="2247174"/>
                  <a:ext cx="2434551" cy="1743723"/>
                  <a:chOff x="1260802" y="2200376"/>
                  <a:chExt cx="2434551" cy="1743723"/>
                </a:xfrm>
                <a:grpFill/>
              </p:grpSpPr>
              <p:pic>
                <p:nvPicPr>
                  <p:cNvPr id="196" name="Afbeelding 195">
                    <a:extLst>
                      <a:ext uri="{FF2B5EF4-FFF2-40B4-BE49-F238E27FC236}">
                        <a16:creationId xmlns:a16="http://schemas.microsoft.com/office/drawing/2014/main" id="{87D5909D-8CBD-4D7F-AA9B-43902696AA5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1754"/>
                  <a:stretch/>
                </p:blipFill>
                <p:spPr>
                  <a:xfrm flipV="1">
                    <a:off x="1279321" y="2215952"/>
                    <a:ext cx="1908499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197" name="Rechthoek 196">
                    <a:extLst>
                      <a:ext uri="{FF2B5EF4-FFF2-40B4-BE49-F238E27FC236}">
                        <a16:creationId xmlns:a16="http://schemas.microsoft.com/office/drawing/2014/main" id="{0699E3BC-8C8F-4862-8C46-49070663A057}"/>
                      </a:ext>
                    </a:extLst>
                  </p:cNvPr>
                  <p:cNvSpPr/>
                  <p:nvPr/>
                </p:nvSpPr>
                <p:spPr>
                  <a:xfrm>
                    <a:off x="1260802" y="222594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98" name="Rechthoek 197">
                    <a:extLst>
                      <a:ext uri="{FF2B5EF4-FFF2-40B4-BE49-F238E27FC236}">
                        <a16:creationId xmlns:a16="http://schemas.microsoft.com/office/drawing/2014/main" id="{95E1686B-4CEF-4D0A-A460-C85519065365}"/>
                      </a:ext>
                    </a:extLst>
                  </p:cNvPr>
                  <p:cNvSpPr/>
                  <p:nvPr/>
                </p:nvSpPr>
                <p:spPr>
                  <a:xfrm>
                    <a:off x="2360674" y="2200376"/>
                    <a:ext cx="974049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/>
                  </a:p>
                </p:txBody>
              </p:sp>
              <p:sp>
                <p:nvSpPr>
                  <p:cNvPr id="199" name="Rechthoek 198">
                    <a:extLst>
                      <a:ext uri="{FF2B5EF4-FFF2-40B4-BE49-F238E27FC236}">
                        <a16:creationId xmlns:a16="http://schemas.microsoft.com/office/drawing/2014/main" id="{AF0AF54B-5D83-44E2-8F1B-D3FA5D7E6006}"/>
                      </a:ext>
                    </a:extLst>
                  </p:cNvPr>
                  <p:cNvSpPr/>
                  <p:nvPr/>
                </p:nvSpPr>
                <p:spPr>
                  <a:xfrm>
                    <a:off x="2915174" y="3621954"/>
                    <a:ext cx="780179" cy="32214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pic>
              <p:nvPicPr>
                <p:cNvPr id="157" name="Afbeelding 156">
                  <a:extLst>
                    <a:ext uri="{FF2B5EF4-FFF2-40B4-BE49-F238E27FC236}">
                      <a16:creationId xmlns:a16="http://schemas.microsoft.com/office/drawing/2014/main" id="{8418DE1D-11DC-4785-A345-4F9D667790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8460" r="65584" b="1506"/>
                <a:stretch/>
              </p:blipFill>
              <p:spPr>
                <a:xfrm flipV="1">
                  <a:off x="1947663" y="2857760"/>
                  <a:ext cx="319655" cy="298830"/>
                </a:xfrm>
                <a:prstGeom prst="rect">
                  <a:avLst/>
                </a:prstGeom>
                <a:grpFill/>
              </p:spPr>
            </p:pic>
            <p:pic>
              <p:nvPicPr>
                <p:cNvPr id="158" name="Afbeelding 157">
                  <a:extLst>
                    <a:ext uri="{FF2B5EF4-FFF2-40B4-BE49-F238E27FC236}">
                      <a16:creationId xmlns:a16="http://schemas.microsoft.com/office/drawing/2014/main" id="{512A2925-9E99-4DA0-A376-4A658EC326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8460" r="65584" b="1506"/>
                <a:stretch/>
              </p:blipFill>
              <p:spPr>
                <a:xfrm flipV="1">
                  <a:off x="-239883" y="2846821"/>
                  <a:ext cx="319655" cy="298830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159" name="Groep 158">
                  <a:extLst>
                    <a:ext uri="{FF2B5EF4-FFF2-40B4-BE49-F238E27FC236}">
                      <a16:creationId xmlns:a16="http://schemas.microsoft.com/office/drawing/2014/main" id="{1AC2C4F3-B639-43A8-84DC-C7387776C5B9}"/>
                    </a:ext>
                  </a:extLst>
                </p:cNvPr>
                <p:cNvGrpSpPr/>
                <p:nvPr/>
              </p:nvGrpSpPr>
              <p:grpSpPr>
                <a:xfrm>
                  <a:off x="871922" y="1302947"/>
                  <a:ext cx="896968" cy="942426"/>
                  <a:chOff x="4247007" y="3884449"/>
                  <a:chExt cx="896968" cy="942426"/>
                </a:xfrm>
                <a:grpFill/>
              </p:grpSpPr>
              <p:pic>
                <p:nvPicPr>
                  <p:cNvPr id="193" name="Afbeelding 192">
                    <a:extLst>
                      <a:ext uri="{FF2B5EF4-FFF2-40B4-BE49-F238E27FC236}">
                        <a16:creationId xmlns:a16="http://schemas.microsoft.com/office/drawing/2014/main" id="{1ADA60B5-7018-4A23-9FB4-DBE7F48BEF6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99" t="20157" r="23223" b="20774"/>
                  <a:stretch/>
                </p:blipFill>
                <p:spPr>
                  <a:xfrm flipV="1">
                    <a:off x="4247007" y="3884449"/>
                    <a:ext cx="241640" cy="942426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94" name="Afbeelding 193">
                    <a:extLst>
                      <a:ext uri="{FF2B5EF4-FFF2-40B4-BE49-F238E27FC236}">
                        <a16:creationId xmlns:a16="http://schemas.microsoft.com/office/drawing/2014/main" id="{EB9AFDAC-D3AF-446B-AE83-10548920254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t="29946" r="35587" b="49623"/>
                  <a:stretch/>
                </p:blipFill>
                <p:spPr>
                  <a:xfrm rot="5400000">
                    <a:off x="4410025" y="4207235"/>
                    <a:ext cx="433007" cy="275764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95" name="Afbeelding 194">
                    <a:extLst>
                      <a:ext uri="{FF2B5EF4-FFF2-40B4-BE49-F238E27FC236}">
                        <a16:creationId xmlns:a16="http://schemas.microsoft.com/office/drawing/2014/main" id="{F69EC736-1920-49DA-AA51-4AA884C7D2C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72182"/>
                  <a:stretch/>
                </p:blipFill>
                <p:spPr>
                  <a:xfrm>
                    <a:off x="4723302" y="4103966"/>
                    <a:ext cx="420673" cy="386491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160" name="Groep 159">
                  <a:extLst>
                    <a:ext uri="{FF2B5EF4-FFF2-40B4-BE49-F238E27FC236}">
                      <a16:creationId xmlns:a16="http://schemas.microsoft.com/office/drawing/2014/main" id="{2FDF63C9-20F8-42D7-A9BC-2F7EAEB5F3AD}"/>
                    </a:ext>
                  </a:extLst>
                </p:cNvPr>
                <p:cNvGrpSpPr/>
                <p:nvPr/>
              </p:nvGrpSpPr>
              <p:grpSpPr>
                <a:xfrm>
                  <a:off x="7384929" y="1320324"/>
                  <a:ext cx="896968" cy="942426"/>
                  <a:chOff x="4247007" y="3884449"/>
                  <a:chExt cx="896968" cy="942426"/>
                </a:xfrm>
                <a:grpFill/>
              </p:grpSpPr>
              <p:pic>
                <p:nvPicPr>
                  <p:cNvPr id="190" name="Afbeelding 189">
                    <a:extLst>
                      <a:ext uri="{FF2B5EF4-FFF2-40B4-BE49-F238E27FC236}">
                        <a16:creationId xmlns:a16="http://schemas.microsoft.com/office/drawing/2014/main" id="{2CD94FC0-3539-477C-B8D9-CD578FF84F3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99" t="20157" r="23223" b="20774"/>
                  <a:stretch/>
                </p:blipFill>
                <p:spPr>
                  <a:xfrm flipV="1">
                    <a:off x="4247007" y="3884449"/>
                    <a:ext cx="241640" cy="942426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91" name="Afbeelding 190">
                    <a:extLst>
                      <a:ext uri="{FF2B5EF4-FFF2-40B4-BE49-F238E27FC236}">
                        <a16:creationId xmlns:a16="http://schemas.microsoft.com/office/drawing/2014/main" id="{1F2AD4DE-A252-4922-9932-53C7A1023A2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t="29946" r="35587" b="49623"/>
                  <a:stretch/>
                </p:blipFill>
                <p:spPr>
                  <a:xfrm rot="5400000">
                    <a:off x="4410025" y="4207235"/>
                    <a:ext cx="433007" cy="275764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92" name="Afbeelding 191">
                    <a:extLst>
                      <a:ext uri="{FF2B5EF4-FFF2-40B4-BE49-F238E27FC236}">
                        <a16:creationId xmlns:a16="http://schemas.microsoft.com/office/drawing/2014/main" id="{C27334E0-4662-4481-8415-7360723F6C3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72182"/>
                  <a:stretch/>
                </p:blipFill>
                <p:spPr>
                  <a:xfrm>
                    <a:off x="4723302" y="4103966"/>
                    <a:ext cx="420673" cy="386491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161" name="Groep 160">
                  <a:extLst>
                    <a:ext uri="{FF2B5EF4-FFF2-40B4-BE49-F238E27FC236}">
                      <a16:creationId xmlns:a16="http://schemas.microsoft.com/office/drawing/2014/main" id="{FD95A8CA-A96F-42C2-B8F7-755BCF30C906}"/>
                    </a:ext>
                  </a:extLst>
                </p:cNvPr>
                <p:cNvGrpSpPr/>
                <p:nvPr/>
              </p:nvGrpSpPr>
              <p:grpSpPr>
                <a:xfrm>
                  <a:off x="-154249" y="-277168"/>
                  <a:ext cx="9663833" cy="1671847"/>
                  <a:chOff x="-93150" y="4595554"/>
                  <a:chExt cx="9663833" cy="1671847"/>
                </a:xfrm>
                <a:grpFill/>
              </p:grpSpPr>
              <p:grpSp>
                <p:nvGrpSpPr>
                  <p:cNvPr id="163" name="Groep 162">
                    <a:extLst>
                      <a:ext uri="{FF2B5EF4-FFF2-40B4-BE49-F238E27FC236}">
                        <a16:creationId xmlns:a16="http://schemas.microsoft.com/office/drawing/2014/main" id="{583A9BFF-8DB1-4CD0-B22D-771B77936DE9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2206444" y="4595554"/>
                    <a:ext cx="4065800" cy="1251258"/>
                    <a:chOff x="1756993" y="4594624"/>
                    <a:chExt cx="3912504" cy="1169784"/>
                  </a:xfrm>
                  <a:grpFill/>
                </p:grpSpPr>
                <p:grpSp>
                  <p:nvGrpSpPr>
                    <p:cNvPr id="176" name="Groep 175">
                      <a:extLst>
                        <a:ext uri="{FF2B5EF4-FFF2-40B4-BE49-F238E27FC236}">
                          <a16:creationId xmlns:a16="http://schemas.microsoft.com/office/drawing/2014/main" id="{DB96713A-48E6-4F35-87A1-EFE5B8E1ED8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532553" y="4614086"/>
                      <a:ext cx="3136944" cy="1150322"/>
                      <a:chOff x="869130" y="1366359"/>
                      <a:chExt cx="3136944" cy="1150322"/>
                    </a:xfrm>
                    <a:grpFill/>
                  </p:grpSpPr>
                  <p:grpSp>
                    <p:nvGrpSpPr>
                      <p:cNvPr id="179" name="Groep 178">
                        <a:extLst>
                          <a:ext uri="{FF2B5EF4-FFF2-40B4-BE49-F238E27FC236}">
                            <a16:creationId xmlns:a16="http://schemas.microsoft.com/office/drawing/2014/main" id="{492791CC-D391-40D9-ADB2-53C47ACE5FD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69130" y="1388805"/>
                        <a:ext cx="2851390" cy="1127876"/>
                        <a:chOff x="843963" y="3024659"/>
                        <a:chExt cx="2851390" cy="1127876"/>
                      </a:xfrm>
                      <a:grpFill/>
                    </p:grpSpPr>
                    <p:sp>
                      <p:nvSpPr>
                        <p:cNvPr id="183" name="Rechthoek 182">
                          <a:extLst>
                            <a:ext uri="{FF2B5EF4-FFF2-40B4-BE49-F238E27FC236}">
                              <a16:creationId xmlns:a16="http://schemas.microsoft.com/office/drawing/2014/main" id="{E951CE08-3ED4-42FB-81FB-11B97033C8E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91234" y="3036814"/>
                          <a:ext cx="587230" cy="322145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pic>
                      <p:nvPicPr>
                        <p:cNvPr id="184" name="Afbeelding 183">
                          <a:extLst>
                            <a:ext uri="{FF2B5EF4-FFF2-40B4-BE49-F238E27FC236}">
                              <a16:creationId xmlns:a16="http://schemas.microsoft.com/office/drawing/2014/main" id="{A8B1F8D8-02E3-4A63-B7C7-D3E2BAF1C0B6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2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2914" t="25198"/>
                        <a:stretch/>
                      </p:blipFill>
                      <p:spPr>
                        <a:xfrm flipV="1">
                          <a:off x="1106235" y="3036799"/>
                          <a:ext cx="2206304" cy="1115736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sp>
                      <p:nvSpPr>
                        <p:cNvPr id="185" name="Rechthoek 184">
                          <a:extLst>
                            <a:ext uri="{FF2B5EF4-FFF2-40B4-BE49-F238E27FC236}">
                              <a16:creationId xmlns:a16="http://schemas.microsoft.com/office/drawing/2014/main" id="{64A3FC27-A2BF-4183-85C0-629D7F6555A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193791" y="3056549"/>
                          <a:ext cx="780179" cy="356954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186" name="Rechthoek 185">
                          <a:extLst>
                            <a:ext uri="{FF2B5EF4-FFF2-40B4-BE49-F238E27FC236}">
                              <a16:creationId xmlns:a16="http://schemas.microsoft.com/office/drawing/2014/main" id="{4A92E848-1150-4985-ADAF-16C0C2DE8A5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53382" y="3024659"/>
                          <a:ext cx="712395" cy="368974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187" name="Rechthoek 186">
                          <a:extLst>
                            <a:ext uri="{FF2B5EF4-FFF2-40B4-BE49-F238E27FC236}">
                              <a16:creationId xmlns:a16="http://schemas.microsoft.com/office/drawing/2014/main" id="{0D1041DE-B895-4E2F-841E-A446E1FC379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915174" y="3621954"/>
                          <a:ext cx="780179" cy="322145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pic>
                      <p:nvPicPr>
                        <p:cNvPr id="188" name="Afbeelding 187">
                          <a:extLst>
                            <a:ext uri="{FF2B5EF4-FFF2-40B4-BE49-F238E27FC236}">
                              <a16:creationId xmlns:a16="http://schemas.microsoft.com/office/drawing/2014/main" id="{7D75FE0A-4FB9-4110-9A75-C78B0C43A2A9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799" t="79811" r="66824" b="2201"/>
                        <a:stretch/>
                      </p:blipFill>
                      <p:spPr>
                        <a:xfrm flipV="1">
                          <a:off x="2948196" y="3656431"/>
                          <a:ext cx="288220" cy="268311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pic>
                      <p:nvPicPr>
                        <p:cNvPr id="189" name="Afbeelding 188">
                          <a:extLst>
                            <a:ext uri="{FF2B5EF4-FFF2-40B4-BE49-F238E27FC236}">
                              <a16:creationId xmlns:a16="http://schemas.microsoft.com/office/drawing/2014/main" id="{410E842D-A501-4D9E-8160-301BDC7FC5C3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4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799" t="78460" r="66810" b="1292"/>
                        <a:stretch/>
                      </p:blipFill>
                      <p:spPr>
                        <a:xfrm rot="10800000" flipV="1">
                          <a:off x="843963" y="3629043"/>
                          <a:ext cx="283630" cy="302005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  <p:grpSp>
                    <p:nvGrpSpPr>
                      <p:cNvPr id="180" name="Groep 179">
                        <a:extLst>
                          <a:ext uri="{FF2B5EF4-FFF2-40B4-BE49-F238E27FC236}">
                            <a16:creationId xmlns:a16="http://schemas.microsoft.com/office/drawing/2014/main" id="{A4493582-DFFC-4ED6-92E3-218BBE318F1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259454" y="1366359"/>
                        <a:ext cx="746620" cy="931338"/>
                        <a:chOff x="3283036" y="2973664"/>
                        <a:chExt cx="746620" cy="931338"/>
                      </a:xfrm>
                      <a:grpFill/>
                    </p:grpSpPr>
                    <p:pic>
                      <p:nvPicPr>
                        <p:cNvPr id="181" name="Afbeelding 180">
                          <a:extLst>
                            <a:ext uri="{FF2B5EF4-FFF2-40B4-BE49-F238E27FC236}">
                              <a16:creationId xmlns:a16="http://schemas.microsoft.com/office/drawing/2014/main" id="{9D6E3F24-F9B0-4D04-B66D-CB6C420B11BB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6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57428" t="39456" r="13101" b="41282"/>
                        <a:stretch/>
                      </p:blipFill>
                      <p:spPr>
                        <a:xfrm flipV="1">
                          <a:off x="3283036" y="3617685"/>
                          <a:ext cx="746620" cy="287317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pic>
                      <p:nvPicPr>
                        <p:cNvPr id="182" name="Afbeelding 181">
                          <a:extLst>
                            <a:ext uri="{FF2B5EF4-FFF2-40B4-BE49-F238E27FC236}">
                              <a16:creationId xmlns:a16="http://schemas.microsoft.com/office/drawing/2014/main" id="{24E44881-5D42-47D5-9F1B-C10E77205FEC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5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34947" r="35587" b="49623"/>
                        <a:stretch/>
                      </p:blipFill>
                      <p:spPr>
                        <a:xfrm>
                          <a:off x="3439540" y="2973664"/>
                          <a:ext cx="404812" cy="654342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</p:grpSp>
                <p:pic>
                  <p:nvPicPr>
                    <p:cNvPr id="177" name="Afbeelding 176">
                      <a:extLst>
                        <a:ext uri="{FF2B5EF4-FFF2-40B4-BE49-F238E27FC236}">
                          <a16:creationId xmlns:a16="http://schemas.microsoft.com/office/drawing/2014/main" id="{A0D0AF67-A319-42B7-87EB-475DACE34D5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57428" t="39456" r="13101" b="41282"/>
                    <a:stretch/>
                  </p:blipFill>
                  <p:spPr>
                    <a:xfrm flipV="1">
                      <a:off x="1756993" y="5250982"/>
                      <a:ext cx="746620" cy="287317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178" name="Afbeelding 177">
                      <a:extLst>
                        <a:ext uri="{FF2B5EF4-FFF2-40B4-BE49-F238E27FC236}">
                          <a16:creationId xmlns:a16="http://schemas.microsoft.com/office/drawing/2014/main" id="{BDCA8919-7706-4BE3-BE46-CF8A9585BAF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49623"/>
                    <a:stretch/>
                  </p:blipFill>
                  <p:spPr>
                    <a:xfrm>
                      <a:off x="1932373" y="4594624"/>
                      <a:ext cx="404812" cy="654342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164" name="Afbeelding 163">
                    <a:extLst>
                      <a:ext uri="{FF2B5EF4-FFF2-40B4-BE49-F238E27FC236}">
                        <a16:creationId xmlns:a16="http://schemas.microsoft.com/office/drawing/2014/main" id="{0C421F9B-27BC-485D-AB7D-E0CCA6AA568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9811" r="66824" b="2201"/>
                  <a:stretch/>
                </p:blipFill>
                <p:spPr>
                  <a:xfrm flipV="1">
                    <a:off x="6276285" y="5308066"/>
                    <a:ext cx="299513" cy="286999"/>
                  </a:xfrm>
                  <a:prstGeom prst="rect">
                    <a:avLst/>
                  </a:prstGeom>
                  <a:grpFill/>
                </p:spPr>
              </p:pic>
              <p:grpSp>
                <p:nvGrpSpPr>
                  <p:cNvPr id="165" name="Groep 164">
                    <a:extLst>
                      <a:ext uri="{FF2B5EF4-FFF2-40B4-BE49-F238E27FC236}">
                        <a16:creationId xmlns:a16="http://schemas.microsoft.com/office/drawing/2014/main" id="{AA8885E8-85A0-4EB3-9E5B-A0FD43656A31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-93150" y="5076455"/>
                    <a:ext cx="2299919" cy="1125343"/>
                    <a:chOff x="1014621" y="3035953"/>
                    <a:chExt cx="2299919" cy="1125287"/>
                  </a:xfrm>
                  <a:grpFill/>
                </p:grpSpPr>
                <p:sp>
                  <p:nvSpPr>
                    <p:cNvPr id="171" name="Rechthoek 170">
                      <a:extLst>
                        <a:ext uri="{FF2B5EF4-FFF2-40B4-BE49-F238E27FC236}">
                          <a16:creationId xmlns:a16="http://schemas.microsoft.com/office/drawing/2014/main" id="{9FD1B57C-8E68-4C89-95FC-6DE85D139F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pic>
                  <p:nvPicPr>
                    <p:cNvPr id="172" name="Afbeelding 171">
                      <a:extLst>
                        <a:ext uri="{FF2B5EF4-FFF2-40B4-BE49-F238E27FC236}">
                          <a16:creationId xmlns:a16="http://schemas.microsoft.com/office/drawing/2014/main" id="{47B240AB-1308-4E76-8AAB-32D1F839A2E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2915" t="25198" r="13874"/>
                    <a:stretch/>
                  </p:blipFill>
                  <p:spPr>
                    <a:xfrm flipV="1">
                      <a:off x="1185055" y="3045504"/>
                      <a:ext cx="1854789" cy="1115736"/>
                    </a:xfrm>
                    <a:prstGeom prst="rect">
                      <a:avLst/>
                    </a:prstGeom>
                    <a:grpFill/>
                  </p:spPr>
                </p:pic>
                <p:sp>
                  <p:nvSpPr>
                    <p:cNvPr id="173" name="Rechthoek 172">
                      <a:extLst>
                        <a:ext uri="{FF2B5EF4-FFF2-40B4-BE49-F238E27FC236}">
                          <a16:creationId xmlns:a16="http://schemas.microsoft.com/office/drawing/2014/main" id="{A744C45D-464F-4A9D-AB44-349C57985D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62479" y="3049208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74" name="Rechthoek 173">
                      <a:extLst>
                        <a:ext uri="{FF2B5EF4-FFF2-40B4-BE49-F238E27FC236}">
                          <a16:creationId xmlns:a16="http://schemas.microsoft.com/office/drawing/2014/main" id="{7DA10613-2860-4690-BB72-61390D1C6C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4621" y="3035953"/>
                      <a:ext cx="969777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dirty="0"/>
                    </a:p>
                  </p:txBody>
                </p:sp>
                <p:pic>
                  <p:nvPicPr>
                    <p:cNvPr id="175" name="Afbeelding 174">
                      <a:extLst>
                        <a:ext uri="{FF2B5EF4-FFF2-40B4-BE49-F238E27FC236}">
                          <a16:creationId xmlns:a16="http://schemas.microsoft.com/office/drawing/2014/main" id="{5682F206-4A4A-48E1-80FB-FC2EEC74CDD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1799" t="78460" r="66435" b="789"/>
                    <a:stretch/>
                  </p:blipFill>
                  <p:spPr>
                    <a:xfrm flipV="1">
                      <a:off x="3016465" y="3658479"/>
                      <a:ext cx="298075" cy="275107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166" name="Afbeelding 165">
                    <a:extLst>
                      <a:ext uri="{FF2B5EF4-FFF2-40B4-BE49-F238E27FC236}">
                        <a16:creationId xmlns:a16="http://schemas.microsoft.com/office/drawing/2014/main" id="{32D36900-E295-4F06-B4A7-39A3D92785B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3012"/>
                  <a:stretch/>
                </p:blipFill>
                <p:spPr>
                  <a:xfrm>
                    <a:off x="6603860" y="5114720"/>
                    <a:ext cx="1876628" cy="1107720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67" name="Afbeelding 166">
                    <a:extLst>
                      <a:ext uri="{FF2B5EF4-FFF2-40B4-BE49-F238E27FC236}">
                        <a16:creationId xmlns:a16="http://schemas.microsoft.com/office/drawing/2014/main" id="{2A50FA46-9923-4C42-AEF0-2FB6A1ECEF3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5584" b="1506"/>
                  <a:stretch/>
                </p:blipFill>
                <p:spPr>
                  <a:xfrm flipV="1">
                    <a:off x="8492448" y="5313745"/>
                    <a:ext cx="319655" cy="298830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168" name="Rechthoek 167">
                    <a:extLst>
                      <a:ext uri="{FF2B5EF4-FFF2-40B4-BE49-F238E27FC236}">
                        <a16:creationId xmlns:a16="http://schemas.microsoft.com/office/drawing/2014/main" id="{47208A3E-F502-4FE0-9498-F5C18F7CDCAA}"/>
                      </a:ext>
                    </a:extLst>
                  </p:cNvPr>
                  <p:cNvSpPr/>
                  <p:nvPr/>
                </p:nvSpPr>
                <p:spPr>
                  <a:xfrm>
                    <a:off x="7675298" y="5850837"/>
                    <a:ext cx="1036139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69" name="Rechthoek 168">
                    <a:extLst>
                      <a:ext uri="{FF2B5EF4-FFF2-40B4-BE49-F238E27FC236}">
                        <a16:creationId xmlns:a16="http://schemas.microsoft.com/office/drawing/2014/main" id="{9C478AAE-D920-41F7-8224-4247C9CEF4E1}"/>
                      </a:ext>
                    </a:extLst>
                  </p:cNvPr>
                  <p:cNvSpPr/>
                  <p:nvPr/>
                </p:nvSpPr>
                <p:spPr>
                  <a:xfrm>
                    <a:off x="6575798" y="5885585"/>
                    <a:ext cx="810747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170" name="Afbeelding 169">
                    <a:extLst>
                      <a:ext uri="{FF2B5EF4-FFF2-40B4-BE49-F238E27FC236}">
                        <a16:creationId xmlns:a16="http://schemas.microsoft.com/office/drawing/2014/main" id="{8062A86E-0B77-48D6-A822-4BA12734FBB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8824063" y="5336541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162" name="Afbeelding 161">
                  <a:extLst>
                    <a:ext uri="{FF2B5EF4-FFF2-40B4-BE49-F238E27FC236}">
                      <a16:creationId xmlns:a16="http://schemas.microsoft.com/office/drawing/2014/main" id="{C535DBFF-A806-4139-BD9C-7FBC6D1D79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9811" r="66824" b="2201"/>
                <a:stretch/>
              </p:blipFill>
              <p:spPr>
                <a:xfrm flipV="1">
                  <a:off x="8465850" y="2878996"/>
                  <a:ext cx="299513" cy="286999"/>
                </a:xfrm>
                <a:prstGeom prst="rect">
                  <a:avLst/>
                </a:prstGeom>
                <a:grpFill/>
              </p:spPr>
            </p:pic>
          </p:grpSp>
          <p:grpSp>
            <p:nvGrpSpPr>
              <p:cNvPr id="789" name="Groep 788">
                <a:extLst>
                  <a:ext uri="{FF2B5EF4-FFF2-40B4-BE49-F238E27FC236}">
                    <a16:creationId xmlns:a16="http://schemas.microsoft.com/office/drawing/2014/main" id="{E6BEB026-C80D-4039-B780-B5AE0D025909}"/>
                  </a:ext>
                </a:extLst>
              </p:cNvPr>
              <p:cNvGrpSpPr/>
              <p:nvPr/>
            </p:nvGrpSpPr>
            <p:grpSpPr>
              <a:xfrm>
                <a:off x="7263980" y="1202933"/>
                <a:ext cx="1815244" cy="2385637"/>
                <a:chOff x="2778269" y="2015109"/>
                <a:chExt cx="1815244" cy="2385637"/>
              </a:xfrm>
              <a:grpFill/>
            </p:grpSpPr>
            <p:sp>
              <p:nvSpPr>
                <p:cNvPr id="790" name="Rechthoek 789">
                  <a:extLst>
                    <a:ext uri="{FF2B5EF4-FFF2-40B4-BE49-F238E27FC236}">
                      <a16:creationId xmlns:a16="http://schemas.microsoft.com/office/drawing/2014/main" id="{3C6C1DC2-3DE9-43E3-B974-D3FF2BD48409}"/>
                    </a:ext>
                  </a:extLst>
                </p:cNvPr>
                <p:cNvSpPr/>
                <p:nvPr/>
              </p:nvSpPr>
              <p:spPr>
                <a:xfrm>
                  <a:off x="2845061" y="2780374"/>
                  <a:ext cx="315831" cy="14873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791" name="Rechthoek 790">
                  <a:extLst>
                    <a:ext uri="{FF2B5EF4-FFF2-40B4-BE49-F238E27FC236}">
                      <a16:creationId xmlns:a16="http://schemas.microsoft.com/office/drawing/2014/main" id="{A69AF4B5-C7E9-4A79-B9A3-3D82CCE629C6}"/>
                    </a:ext>
                  </a:extLst>
                </p:cNvPr>
                <p:cNvSpPr/>
                <p:nvPr/>
              </p:nvSpPr>
              <p:spPr>
                <a:xfrm>
                  <a:off x="3960285" y="2712565"/>
                  <a:ext cx="262772" cy="1437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grpSp>
              <p:nvGrpSpPr>
                <p:cNvPr id="792" name="Groep 791">
                  <a:extLst>
                    <a:ext uri="{FF2B5EF4-FFF2-40B4-BE49-F238E27FC236}">
                      <a16:creationId xmlns:a16="http://schemas.microsoft.com/office/drawing/2014/main" id="{2104D407-4C55-405B-8F8B-679B7786411E}"/>
                    </a:ext>
                  </a:extLst>
                </p:cNvPr>
                <p:cNvGrpSpPr/>
                <p:nvPr/>
              </p:nvGrpSpPr>
              <p:grpSpPr>
                <a:xfrm flipV="1">
                  <a:off x="3193143" y="3157687"/>
                  <a:ext cx="967367" cy="439855"/>
                  <a:chOff x="753877" y="3024659"/>
                  <a:chExt cx="2483258" cy="1127891"/>
                </a:xfrm>
                <a:grpFill/>
              </p:grpSpPr>
              <p:sp>
                <p:nvSpPr>
                  <p:cNvPr id="831" name="Rechthoek 830">
                    <a:extLst>
                      <a:ext uri="{FF2B5EF4-FFF2-40B4-BE49-F238E27FC236}">
                        <a16:creationId xmlns:a16="http://schemas.microsoft.com/office/drawing/2014/main" id="{D437A2FE-4505-4948-8794-F1BD23B1DC60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36814"/>
                    <a:ext cx="587230" cy="322145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832" name="Afbeelding 831">
                    <a:extLst>
                      <a:ext uri="{FF2B5EF4-FFF2-40B4-BE49-F238E27FC236}">
                        <a16:creationId xmlns:a16="http://schemas.microsoft.com/office/drawing/2014/main" id="{CB9831E4-F76F-4D87-B0F4-F59B22D0639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2524"/>
                  <a:stretch/>
                </p:blipFill>
                <p:spPr>
                  <a:xfrm flipV="1">
                    <a:off x="1048624" y="3036814"/>
                    <a:ext cx="1888997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833" name="Rechthoek 832">
                    <a:extLst>
                      <a:ext uri="{FF2B5EF4-FFF2-40B4-BE49-F238E27FC236}">
                        <a16:creationId xmlns:a16="http://schemas.microsoft.com/office/drawing/2014/main" id="{003D5F1F-7D79-4A2B-8989-5DA0F065E70B}"/>
                      </a:ext>
                    </a:extLst>
                  </p:cNvPr>
                  <p:cNvSpPr/>
                  <p:nvPr/>
                </p:nvSpPr>
                <p:spPr>
                  <a:xfrm>
                    <a:off x="2118217" y="305653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834" name="Rechthoek 833">
                    <a:extLst>
                      <a:ext uri="{FF2B5EF4-FFF2-40B4-BE49-F238E27FC236}">
                        <a16:creationId xmlns:a16="http://schemas.microsoft.com/office/drawing/2014/main" id="{8E93A189-EDD2-496D-AB11-74644F62651B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24659"/>
                    <a:ext cx="674543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835" name="Afbeelding 834">
                    <a:extLst>
                      <a:ext uri="{FF2B5EF4-FFF2-40B4-BE49-F238E27FC236}">
                        <a16:creationId xmlns:a16="http://schemas.microsoft.com/office/drawing/2014/main" id="{1DFEA7CB-4566-442F-B347-03FCA9D0FC7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933" b="-56"/>
                  <a:stretch/>
                </p:blipFill>
                <p:spPr>
                  <a:xfrm flipV="1">
                    <a:off x="2915175" y="3621955"/>
                    <a:ext cx="321960" cy="322143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836" name="Afbeelding 835">
                    <a:extLst>
                      <a:ext uri="{FF2B5EF4-FFF2-40B4-BE49-F238E27FC236}">
                        <a16:creationId xmlns:a16="http://schemas.microsoft.com/office/drawing/2014/main" id="{24ECE196-549A-436B-BF8A-6567A2876E7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364" b="-94"/>
                  <a:stretch/>
                </p:blipFill>
                <p:spPr>
                  <a:xfrm rot="10800000" flipV="1">
                    <a:off x="753877" y="3621957"/>
                    <a:ext cx="294746" cy="322688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793" name="Groep 792">
                  <a:extLst>
                    <a:ext uri="{FF2B5EF4-FFF2-40B4-BE49-F238E27FC236}">
                      <a16:creationId xmlns:a16="http://schemas.microsoft.com/office/drawing/2014/main" id="{71288BA9-6207-4C53-BA88-631B03BB25CB}"/>
                    </a:ext>
                  </a:extLst>
                </p:cNvPr>
                <p:cNvGrpSpPr/>
                <p:nvPr/>
              </p:nvGrpSpPr>
              <p:grpSpPr>
                <a:xfrm>
                  <a:off x="3230808" y="2394526"/>
                  <a:ext cx="975494" cy="358173"/>
                  <a:chOff x="1191234" y="3024659"/>
                  <a:chExt cx="2504119" cy="919440"/>
                </a:xfrm>
                <a:grpFill/>
              </p:grpSpPr>
              <p:sp>
                <p:nvSpPr>
                  <p:cNvPr id="827" name="Rechthoek 826">
                    <a:extLst>
                      <a:ext uri="{FF2B5EF4-FFF2-40B4-BE49-F238E27FC236}">
                        <a16:creationId xmlns:a16="http://schemas.microsoft.com/office/drawing/2014/main" id="{4164B929-C37B-41FC-A3B8-12B1750AC9CB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36814"/>
                    <a:ext cx="587230" cy="322145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828" name="Rechthoek 827">
                    <a:extLst>
                      <a:ext uri="{FF2B5EF4-FFF2-40B4-BE49-F238E27FC236}">
                        <a16:creationId xmlns:a16="http://schemas.microsoft.com/office/drawing/2014/main" id="{4DBD85EA-2268-4559-9CE2-E9B37B5FC07A}"/>
                      </a:ext>
                    </a:extLst>
                  </p:cNvPr>
                  <p:cNvSpPr/>
                  <p:nvPr/>
                </p:nvSpPr>
                <p:spPr>
                  <a:xfrm>
                    <a:off x="2118217" y="305653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829" name="Rechthoek 828">
                    <a:extLst>
                      <a:ext uri="{FF2B5EF4-FFF2-40B4-BE49-F238E27FC236}">
                        <a16:creationId xmlns:a16="http://schemas.microsoft.com/office/drawing/2014/main" id="{428FA3D3-6082-4DD9-9D75-0F3059B1B2C0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24659"/>
                    <a:ext cx="674543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830" name="Rechthoek 829">
                    <a:extLst>
                      <a:ext uri="{FF2B5EF4-FFF2-40B4-BE49-F238E27FC236}">
                        <a16:creationId xmlns:a16="http://schemas.microsoft.com/office/drawing/2014/main" id="{599F4F8F-BC84-47CF-B0B4-47630E10FA28}"/>
                      </a:ext>
                    </a:extLst>
                  </p:cNvPr>
                  <p:cNvSpPr/>
                  <p:nvPr/>
                </p:nvSpPr>
                <p:spPr>
                  <a:xfrm>
                    <a:off x="2915174" y="3621954"/>
                    <a:ext cx="780179" cy="32214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pic>
              <p:nvPicPr>
                <p:cNvPr id="794" name="Afbeelding 793">
                  <a:extLst>
                    <a:ext uri="{FF2B5EF4-FFF2-40B4-BE49-F238E27FC236}">
                      <a16:creationId xmlns:a16="http://schemas.microsoft.com/office/drawing/2014/main" id="{B12B25B0-666E-4F67-B2E9-BFA85D2F1C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49623"/>
                <a:stretch/>
              </p:blipFill>
              <p:spPr>
                <a:xfrm>
                  <a:off x="2778269" y="2980192"/>
                  <a:ext cx="535184" cy="254903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795" name="Groep 794">
                  <a:extLst>
                    <a:ext uri="{FF2B5EF4-FFF2-40B4-BE49-F238E27FC236}">
                      <a16:creationId xmlns:a16="http://schemas.microsoft.com/office/drawing/2014/main" id="{5CD3FDD8-A9EF-43E9-8585-AC0D28481B3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968939" y="3576922"/>
                  <a:ext cx="1506323" cy="823824"/>
                  <a:chOff x="1948518" y="3787345"/>
                  <a:chExt cx="3720979" cy="1977078"/>
                </a:xfrm>
                <a:grpFill/>
              </p:grpSpPr>
              <p:grpSp>
                <p:nvGrpSpPr>
                  <p:cNvPr id="811" name="Groep 810">
                    <a:extLst>
                      <a:ext uri="{FF2B5EF4-FFF2-40B4-BE49-F238E27FC236}">
                        <a16:creationId xmlns:a16="http://schemas.microsoft.com/office/drawing/2014/main" id="{69B7EF49-DC60-4294-8EE9-A1B2B30D55A3}"/>
                      </a:ext>
                    </a:extLst>
                  </p:cNvPr>
                  <p:cNvGrpSpPr/>
                  <p:nvPr/>
                </p:nvGrpSpPr>
                <p:grpSpPr>
                  <a:xfrm>
                    <a:off x="2453583" y="4614086"/>
                    <a:ext cx="3215914" cy="1150337"/>
                    <a:chOff x="790160" y="1366359"/>
                    <a:chExt cx="3215914" cy="1150337"/>
                  </a:xfrm>
                  <a:grpFill/>
                </p:grpSpPr>
                <p:grpSp>
                  <p:nvGrpSpPr>
                    <p:cNvPr id="816" name="Groep 815">
                      <a:extLst>
                        <a:ext uri="{FF2B5EF4-FFF2-40B4-BE49-F238E27FC236}">
                          <a16:creationId xmlns:a16="http://schemas.microsoft.com/office/drawing/2014/main" id="{BEF54F60-0C8B-45A3-BF0D-7CD27845C58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90160" y="1388805"/>
                      <a:ext cx="2930360" cy="1127891"/>
                      <a:chOff x="764993" y="3024659"/>
                      <a:chExt cx="2930360" cy="1127891"/>
                    </a:xfrm>
                    <a:grpFill/>
                  </p:grpSpPr>
                  <p:sp>
                    <p:nvSpPr>
                      <p:cNvPr id="820" name="Rechthoek 819">
                        <a:extLst>
                          <a:ext uri="{FF2B5EF4-FFF2-40B4-BE49-F238E27FC236}">
                            <a16:creationId xmlns:a16="http://schemas.microsoft.com/office/drawing/2014/main" id="{CCC570DD-CABB-4E0F-BEBC-931B9612E21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91234" y="3036814"/>
                        <a:ext cx="587230" cy="322145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pic>
                    <p:nvPicPr>
                      <p:cNvPr id="821" name="Afbeelding 820">
                        <a:extLst>
                          <a:ext uri="{FF2B5EF4-FFF2-40B4-BE49-F238E27FC236}">
                            <a16:creationId xmlns:a16="http://schemas.microsoft.com/office/drawing/2014/main" id="{2DA3D67F-EFA1-41B9-B973-DAA9BD641C7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2914" t="25198"/>
                      <a:stretch/>
                    </p:blipFill>
                    <p:spPr>
                      <a:xfrm flipV="1">
                        <a:off x="1048624" y="3036814"/>
                        <a:ext cx="2206304" cy="1115736"/>
                      </a:xfrm>
                      <a:prstGeom prst="rect">
                        <a:avLst/>
                      </a:prstGeom>
                      <a:grpFill/>
                    </p:spPr>
                  </p:pic>
                  <p:sp>
                    <p:nvSpPr>
                      <p:cNvPr id="822" name="Rechthoek 821">
                        <a:extLst>
                          <a:ext uri="{FF2B5EF4-FFF2-40B4-BE49-F238E27FC236}">
                            <a16:creationId xmlns:a16="http://schemas.microsoft.com/office/drawing/2014/main" id="{5FAC420A-CF08-4048-B9FD-EB2DDA29914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18217" y="3056533"/>
                        <a:ext cx="780179" cy="356954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sp>
                    <p:nvSpPr>
                      <p:cNvPr id="823" name="Rechthoek 822">
                        <a:extLst>
                          <a:ext uri="{FF2B5EF4-FFF2-40B4-BE49-F238E27FC236}">
                            <a16:creationId xmlns:a16="http://schemas.microsoft.com/office/drawing/2014/main" id="{AFF7880E-3AF2-4A84-934D-BE658182091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53382" y="3024659"/>
                        <a:ext cx="712395" cy="368974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sp>
                    <p:nvSpPr>
                      <p:cNvPr id="824" name="Rechthoek 823">
                        <a:extLst>
                          <a:ext uri="{FF2B5EF4-FFF2-40B4-BE49-F238E27FC236}">
                            <a16:creationId xmlns:a16="http://schemas.microsoft.com/office/drawing/2014/main" id="{9A320AEF-C5F5-48F0-9926-384945B8E3B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915174" y="3621954"/>
                        <a:ext cx="780179" cy="322145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pic>
                    <p:nvPicPr>
                      <p:cNvPr id="825" name="Afbeelding 824">
                        <a:extLst>
                          <a:ext uri="{FF2B5EF4-FFF2-40B4-BE49-F238E27FC236}">
                            <a16:creationId xmlns:a16="http://schemas.microsoft.com/office/drawing/2014/main" id="{72E2924D-D256-4EF3-A1B0-96F9DF02CE8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799" t="79811" r="66824" b="2201"/>
                      <a:stretch/>
                    </p:blipFill>
                    <p:spPr>
                      <a:xfrm flipV="1">
                        <a:off x="2915174" y="3655645"/>
                        <a:ext cx="288220" cy="268311"/>
                      </a:xfrm>
                      <a:prstGeom prst="rect">
                        <a:avLst/>
                      </a:prstGeom>
                      <a:grpFill/>
                    </p:spPr>
                  </p:pic>
                  <p:pic>
                    <p:nvPicPr>
                      <p:cNvPr id="826" name="Afbeelding 825">
                        <a:extLst>
                          <a:ext uri="{FF2B5EF4-FFF2-40B4-BE49-F238E27FC236}">
                            <a16:creationId xmlns:a16="http://schemas.microsoft.com/office/drawing/2014/main" id="{0BD090B1-64F0-4C16-9EA8-1B17BEB463B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799" t="78460" r="66810" b="1292"/>
                      <a:stretch/>
                    </p:blipFill>
                    <p:spPr>
                      <a:xfrm rot="10800000" flipV="1">
                        <a:off x="764993" y="3621954"/>
                        <a:ext cx="283630" cy="302005"/>
                      </a:xfrm>
                      <a:prstGeom prst="rect">
                        <a:avLst/>
                      </a:prstGeom>
                      <a:grpFill/>
                    </p:spPr>
                  </p:pic>
                </p:grpSp>
                <p:grpSp>
                  <p:nvGrpSpPr>
                    <p:cNvPr id="817" name="Groep 816">
                      <a:extLst>
                        <a:ext uri="{FF2B5EF4-FFF2-40B4-BE49-F238E27FC236}">
                          <a16:creationId xmlns:a16="http://schemas.microsoft.com/office/drawing/2014/main" id="{7A3A98CE-6124-4801-915F-69557538342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59454" y="1366359"/>
                      <a:ext cx="746620" cy="931338"/>
                      <a:chOff x="3283036" y="2973664"/>
                      <a:chExt cx="746620" cy="931338"/>
                    </a:xfrm>
                    <a:grpFill/>
                  </p:grpSpPr>
                  <p:pic>
                    <p:nvPicPr>
                      <p:cNvPr id="818" name="Afbeelding 817">
                        <a:extLst>
                          <a:ext uri="{FF2B5EF4-FFF2-40B4-BE49-F238E27FC236}">
                            <a16:creationId xmlns:a16="http://schemas.microsoft.com/office/drawing/2014/main" id="{C53F633A-A905-48E9-A1C9-707A854D64E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6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7428" t="39456" r="13101" b="41282"/>
                      <a:stretch/>
                    </p:blipFill>
                    <p:spPr>
                      <a:xfrm flipV="1">
                        <a:off x="3283036" y="3617685"/>
                        <a:ext cx="746620" cy="287317"/>
                      </a:xfrm>
                      <a:prstGeom prst="rect">
                        <a:avLst/>
                      </a:prstGeom>
                      <a:grpFill/>
                    </p:spPr>
                  </p:pic>
                  <p:pic>
                    <p:nvPicPr>
                      <p:cNvPr id="819" name="Afbeelding 818">
                        <a:extLst>
                          <a:ext uri="{FF2B5EF4-FFF2-40B4-BE49-F238E27FC236}">
                            <a16:creationId xmlns:a16="http://schemas.microsoft.com/office/drawing/2014/main" id="{198FF065-D908-4931-A55B-6D124DB330D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4947" r="35587" b="49623"/>
                      <a:stretch/>
                    </p:blipFill>
                    <p:spPr>
                      <a:xfrm>
                        <a:off x="3439540" y="2973664"/>
                        <a:ext cx="404812" cy="654342"/>
                      </a:xfrm>
                      <a:prstGeom prst="rect">
                        <a:avLst/>
                      </a:prstGeom>
                      <a:grpFill/>
                    </p:spPr>
                  </p:pic>
                </p:grpSp>
              </p:grpSp>
              <p:pic>
                <p:nvPicPr>
                  <p:cNvPr id="812" name="Afbeelding 811">
                    <a:extLst>
                      <a:ext uri="{FF2B5EF4-FFF2-40B4-BE49-F238E27FC236}">
                        <a16:creationId xmlns:a16="http://schemas.microsoft.com/office/drawing/2014/main" id="{E4213DFA-3488-4380-961D-57F9B626B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49623"/>
                  <a:stretch/>
                </p:blipFill>
                <p:spPr>
                  <a:xfrm>
                    <a:off x="1948518" y="4605881"/>
                    <a:ext cx="404813" cy="654341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813" name="Afbeelding 812">
                    <a:extLst>
                      <a:ext uri="{FF2B5EF4-FFF2-40B4-BE49-F238E27FC236}">
                        <a16:creationId xmlns:a16="http://schemas.microsoft.com/office/drawing/2014/main" id="{6770BC80-5C79-4092-891C-3572DE90940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99" t="20157" r="23223" b="20774"/>
                  <a:stretch/>
                </p:blipFill>
                <p:spPr>
                  <a:xfrm flipV="1">
                    <a:off x="3573965" y="3787345"/>
                    <a:ext cx="232529" cy="881061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814" name="Afbeelding 813">
                    <a:extLst>
                      <a:ext uri="{FF2B5EF4-FFF2-40B4-BE49-F238E27FC236}">
                        <a16:creationId xmlns:a16="http://schemas.microsoft.com/office/drawing/2014/main" id="{CEE0F38C-F8C5-4877-A318-F0FBA4E96CD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t="29946" r="35587" b="49623"/>
                  <a:stretch/>
                </p:blipFill>
                <p:spPr>
                  <a:xfrm rot="5400000">
                    <a:off x="3736771" y="4085334"/>
                    <a:ext cx="404812" cy="265367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815" name="Afbeelding 814">
                    <a:extLst>
                      <a:ext uri="{FF2B5EF4-FFF2-40B4-BE49-F238E27FC236}">
                        <a16:creationId xmlns:a16="http://schemas.microsoft.com/office/drawing/2014/main" id="{0A3D2FAD-ED15-4F51-9B8D-0F848A58FEB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72182"/>
                  <a:stretch/>
                </p:blipFill>
                <p:spPr>
                  <a:xfrm>
                    <a:off x="4032302" y="3992568"/>
                    <a:ext cx="404812" cy="361325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796" name="Afbeelding 795">
                  <a:extLst>
                    <a:ext uri="{FF2B5EF4-FFF2-40B4-BE49-F238E27FC236}">
                      <a16:creationId xmlns:a16="http://schemas.microsoft.com/office/drawing/2014/main" id="{ED009DFA-1F8F-4560-9D6D-7247B6ED29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9811" r="66824" b="2201"/>
                <a:stretch/>
              </p:blipFill>
              <p:spPr>
                <a:xfrm flipV="1">
                  <a:off x="4476836" y="4190868"/>
                  <a:ext cx="116677" cy="111802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797" name="Groep 796">
                  <a:extLst>
                    <a:ext uri="{FF2B5EF4-FFF2-40B4-BE49-F238E27FC236}">
                      <a16:creationId xmlns:a16="http://schemas.microsoft.com/office/drawing/2014/main" id="{69DB47F6-67DF-478D-8273-FAB08BA577D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938602" y="2015109"/>
                  <a:ext cx="1397261" cy="487434"/>
                  <a:chOff x="1932373" y="4594624"/>
                  <a:chExt cx="3451572" cy="1169784"/>
                </a:xfrm>
                <a:grpFill/>
              </p:grpSpPr>
              <p:grpSp>
                <p:nvGrpSpPr>
                  <p:cNvPr id="802" name="Groep 801">
                    <a:extLst>
                      <a:ext uri="{FF2B5EF4-FFF2-40B4-BE49-F238E27FC236}">
                        <a16:creationId xmlns:a16="http://schemas.microsoft.com/office/drawing/2014/main" id="{EBB23311-B443-42BA-B909-87043843D86A}"/>
                      </a:ext>
                    </a:extLst>
                  </p:cNvPr>
                  <p:cNvGrpSpPr/>
                  <p:nvPr/>
                </p:nvGrpSpPr>
                <p:grpSpPr>
                  <a:xfrm>
                    <a:off x="2532553" y="4636533"/>
                    <a:ext cx="2851392" cy="1127875"/>
                    <a:chOff x="843963" y="3024659"/>
                    <a:chExt cx="2851390" cy="1127876"/>
                  </a:xfrm>
                  <a:grpFill/>
                </p:grpSpPr>
                <p:sp>
                  <p:nvSpPr>
                    <p:cNvPr id="804" name="Rechthoek 803">
                      <a:extLst>
                        <a:ext uri="{FF2B5EF4-FFF2-40B4-BE49-F238E27FC236}">
                          <a16:creationId xmlns:a16="http://schemas.microsoft.com/office/drawing/2014/main" id="{3505B989-40FD-4244-9790-5CAF6BB473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pic>
                  <p:nvPicPr>
                    <p:cNvPr id="805" name="Afbeelding 804">
                      <a:extLst>
                        <a:ext uri="{FF2B5EF4-FFF2-40B4-BE49-F238E27FC236}">
                          <a16:creationId xmlns:a16="http://schemas.microsoft.com/office/drawing/2014/main" id="{76542453-CE24-445E-9881-792FB67503A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2914" t="25198"/>
                    <a:stretch/>
                  </p:blipFill>
                  <p:spPr>
                    <a:xfrm flipV="1">
                      <a:off x="1106235" y="3036799"/>
                      <a:ext cx="2206304" cy="1115736"/>
                    </a:xfrm>
                    <a:prstGeom prst="rect">
                      <a:avLst/>
                    </a:prstGeom>
                    <a:grpFill/>
                  </p:spPr>
                </p:pic>
                <p:sp>
                  <p:nvSpPr>
                    <p:cNvPr id="806" name="Rechthoek 805">
                      <a:extLst>
                        <a:ext uri="{FF2B5EF4-FFF2-40B4-BE49-F238E27FC236}">
                          <a16:creationId xmlns:a16="http://schemas.microsoft.com/office/drawing/2014/main" id="{3B044997-E2FF-49AE-AB10-AEAC3F7E65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93791" y="3056549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807" name="Rechthoek 806">
                      <a:extLst>
                        <a:ext uri="{FF2B5EF4-FFF2-40B4-BE49-F238E27FC236}">
                          <a16:creationId xmlns:a16="http://schemas.microsoft.com/office/drawing/2014/main" id="{A2867065-63C3-4A0E-839C-ACBE9BA13B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53382" y="3024659"/>
                      <a:ext cx="712395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808" name="Rechthoek 807">
                      <a:extLst>
                        <a:ext uri="{FF2B5EF4-FFF2-40B4-BE49-F238E27FC236}">
                          <a16:creationId xmlns:a16="http://schemas.microsoft.com/office/drawing/2014/main" id="{8A7BC478-39FB-46BD-889F-301A124686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15174" y="3621954"/>
                      <a:ext cx="780179" cy="322145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pic>
                  <p:nvPicPr>
                    <p:cNvPr id="809" name="Afbeelding 808">
                      <a:extLst>
                        <a:ext uri="{FF2B5EF4-FFF2-40B4-BE49-F238E27FC236}">
                          <a16:creationId xmlns:a16="http://schemas.microsoft.com/office/drawing/2014/main" id="{8ED55ECF-71A5-4D8D-8875-BC0BD4B8C84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1799" t="79811" r="66824" b="2201"/>
                    <a:stretch/>
                  </p:blipFill>
                  <p:spPr>
                    <a:xfrm flipV="1">
                      <a:off x="2948196" y="3656431"/>
                      <a:ext cx="288220" cy="268311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810" name="Afbeelding 809">
                      <a:extLst>
                        <a:ext uri="{FF2B5EF4-FFF2-40B4-BE49-F238E27FC236}">
                          <a16:creationId xmlns:a16="http://schemas.microsoft.com/office/drawing/2014/main" id="{77256957-26F1-4ED5-8B82-D7BDEC8C74A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1799" t="78460" r="66810" b="1292"/>
                    <a:stretch/>
                  </p:blipFill>
                  <p:spPr>
                    <a:xfrm rot="10800000" flipV="1">
                      <a:off x="843963" y="3629043"/>
                      <a:ext cx="283630" cy="302005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803" name="Afbeelding 802">
                    <a:extLst>
                      <a:ext uri="{FF2B5EF4-FFF2-40B4-BE49-F238E27FC236}">
                        <a16:creationId xmlns:a16="http://schemas.microsoft.com/office/drawing/2014/main" id="{FE99849C-DCBE-484C-8408-4C65CDE65B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49623"/>
                  <a:stretch/>
                </p:blipFill>
                <p:spPr>
                  <a:xfrm>
                    <a:off x="1932373" y="4594624"/>
                    <a:ext cx="404812" cy="654342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798" name="Afbeelding 797">
                  <a:extLst>
                    <a:ext uri="{FF2B5EF4-FFF2-40B4-BE49-F238E27FC236}">
                      <a16:creationId xmlns:a16="http://schemas.microsoft.com/office/drawing/2014/main" id="{643CBCB4-7C63-4837-91B5-061A520076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4173016" y="3247084"/>
                  <a:ext cx="302246" cy="119721"/>
                </a:xfrm>
                <a:prstGeom prst="rect">
                  <a:avLst/>
                </a:prstGeom>
                <a:grpFill/>
              </p:spPr>
            </p:pic>
            <p:pic>
              <p:nvPicPr>
                <p:cNvPr id="799" name="Afbeelding 798">
                  <a:extLst>
                    <a:ext uri="{FF2B5EF4-FFF2-40B4-BE49-F238E27FC236}">
                      <a16:creationId xmlns:a16="http://schemas.microsoft.com/office/drawing/2014/main" id="{69A7B080-20DD-4EE2-A058-B124CCCFBC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947" r="35587" b="49623"/>
                <a:stretch/>
              </p:blipFill>
              <p:spPr>
                <a:xfrm>
                  <a:off x="4237598" y="2955883"/>
                  <a:ext cx="163876" cy="272656"/>
                </a:xfrm>
                <a:prstGeom prst="rect">
                  <a:avLst/>
                </a:prstGeom>
                <a:grpFill/>
              </p:spPr>
            </p:pic>
            <p:pic>
              <p:nvPicPr>
                <p:cNvPr id="800" name="Afbeelding 799">
                  <a:extLst>
                    <a:ext uri="{FF2B5EF4-FFF2-40B4-BE49-F238E27FC236}">
                      <a16:creationId xmlns:a16="http://schemas.microsoft.com/office/drawing/2014/main" id="{3DE9777E-861E-4A62-B375-C615BCAA49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4172295" y="2305242"/>
                  <a:ext cx="302246" cy="119721"/>
                </a:xfrm>
                <a:prstGeom prst="rect">
                  <a:avLst/>
                </a:prstGeom>
                <a:grpFill/>
              </p:spPr>
            </p:pic>
            <p:pic>
              <p:nvPicPr>
                <p:cNvPr id="801" name="Afbeelding 800">
                  <a:extLst>
                    <a:ext uri="{FF2B5EF4-FFF2-40B4-BE49-F238E27FC236}">
                      <a16:creationId xmlns:a16="http://schemas.microsoft.com/office/drawing/2014/main" id="{4DF2E917-4B89-4F1C-B153-349EB162A9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947" r="35587" b="49623"/>
                <a:stretch/>
              </p:blipFill>
              <p:spPr>
                <a:xfrm>
                  <a:off x="4236372" y="2017167"/>
                  <a:ext cx="163876" cy="272656"/>
                </a:xfrm>
                <a:prstGeom prst="rect">
                  <a:avLst/>
                </a:prstGeom>
                <a:grpFill/>
              </p:spPr>
            </p:pic>
          </p:grpSp>
          <p:pic>
            <p:nvPicPr>
              <p:cNvPr id="837" name="Afbeelding 836">
                <a:extLst>
                  <a:ext uri="{FF2B5EF4-FFF2-40B4-BE49-F238E27FC236}">
                    <a16:creationId xmlns:a16="http://schemas.microsoft.com/office/drawing/2014/main" id="{C9C9BB2C-7FD5-400B-8B0C-D446C64B35B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9" t="79811" r="66824" b="2201"/>
              <a:stretch/>
            </p:blipFill>
            <p:spPr>
              <a:xfrm flipV="1">
                <a:off x="8985395" y="2426984"/>
                <a:ext cx="116677" cy="111802"/>
              </a:xfrm>
              <a:prstGeom prst="rect">
                <a:avLst/>
              </a:prstGeom>
              <a:grpFill/>
            </p:spPr>
          </p:pic>
          <p:pic>
            <p:nvPicPr>
              <p:cNvPr id="838" name="Afbeelding 837">
                <a:extLst>
                  <a:ext uri="{FF2B5EF4-FFF2-40B4-BE49-F238E27FC236}">
                    <a16:creationId xmlns:a16="http://schemas.microsoft.com/office/drawing/2014/main" id="{1080CAA1-AFB6-4955-919B-C8FE49B14EE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9" t="79811" r="66824" b="2201"/>
              <a:stretch/>
            </p:blipFill>
            <p:spPr>
              <a:xfrm flipV="1">
                <a:off x="8979981" y="1485331"/>
                <a:ext cx="116677" cy="111802"/>
              </a:xfrm>
              <a:prstGeom prst="rect">
                <a:avLst/>
              </a:prstGeom>
              <a:grpFill/>
            </p:spPr>
          </p:pic>
          <p:pic>
            <p:nvPicPr>
              <p:cNvPr id="839" name="Afbeelding 838">
                <a:extLst>
                  <a:ext uri="{FF2B5EF4-FFF2-40B4-BE49-F238E27FC236}">
                    <a16:creationId xmlns:a16="http://schemas.microsoft.com/office/drawing/2014/main" id="{C7DB61FF-54F1-4042-98FE-EDC48E4BB8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r="35587" b="49623"/>
              <a:stretch/>
            </p:blipFill>
            <p:spPr>
              <a:xfrm>
                <a:off x="8728176" y="4007079"/>
                <a:ext cx="163876" cy="272656"/>
              </a:xfrm>
              <a:prstGeom prst="rect">
                <a:avLst/>
              </a:prstGeom>
              <a:grpFill/>
            </p:spPr>
          </p:pic>
          <p:pic>
            <p:nvPicPr>
              <p:cNvPr id="840" name="Afbeelding 839">
                <a:extLst>
                  <a:ext uri="{FF2B5EF4-FFF2-40B4-BE49-F238E27FC236}">
                    <a16:creationId xmlns:a16="http://schemas.microsoft.com/office/drawing/2014/main" id="{9FF6C7A9-C95D-4198-8E45-9A60B2C27A2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r="35587" b="49623"/>
              <a:stretch/>
            </p:blipFill>
            <p:spPr>
              <a:xfrm>
                <a:off x="8745661" y="4954518"/>
                <a:ext cx="163876" cy="272656"/>
              </a:xfrm>
              <a:prstGeom prst="rect">
                <a:avLst/>
              </a:prstGeom>
              <a:grpFill/>
            </p:spPr>
          </p:pic>
          <p:pic>
            <p:nvPicPr>
              <p:cNvPr id="841" name="Afbeelding 840">
                <a:extLst>
                  <a:ext uri="{FF2B5EF4-FFF2-40B4-BE49-F238E27FC236}">
                    <a16:creationId xmlns:a16="http://schemas.microsoft.com/office/drawing/2014/main" id="{51F8A475-E7BC-409A-970D-B2976EE317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r="35587" b="49623"/>
              <a:stretch/>
            </p:blipFill>
            <p:spPr>
              <a:xfrm>
                <a:off x="8763838" y="5901250"/>
                <a:ext cx="163074" cy="271321"/>
              </a:xfrm>
              <a:prstGeom prst="rect">
                <a:avLst/>
              </a:prstGeom>
              <a:grpFill/>
            </p:spPr>
          </p:pic>
          <p:pic>
            <p:nvPicPr>
              <p:cNvPr id="842" name="Afbeelding 841">
                <a:extLst>
                  <a:ext uri="{FF2B5EF4-FFF2-40B4-BE49-F238E27FC236}">
                    <a16:creationId xmlns:a16="http://schemas.microsoft.com/office/drawing/2014/main" id="{D93F8702-4EF1-4B02-AC1F-A7188E5CF60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9" t="79811" r="66824" b="2201"/>
              <a:stretch/>
            </p:blipFill>
            <p:spPr>
              <a:xfrm flipV="1">
                <a:off x="8985395" y="4302352"/>
                <a:ext cx="116677" cy="111802"/>
              </a:xfrm>
              <a:prstGeom prst="rect">
                <a:avLst/>
              </a:prstGeom>
              <a:grpFill/>
            </p:spPr>
          </p:pic>
          <p:pic>
            <p:nvPicPr>
              <p:cNvPr id="843" name="Afbeelding 842">
                <a:extLst>
                  <a:ext uri="{FF2B5EF4-FFF2-40B4-BE49-F238E27FC236}">
                    <a16:creationId xmlns:a16="http://schemas.microsoft.com/office/drawing/2014/main" id="{445DFBC2-A1DE-4657-B1E2-77F1469779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9" t="79811" r="66824" b="2201"/>
              <a:stretch/>
            </p:blipFill>
            <p:spPr>
              <a:xfrm flipV="1">
                <a:off x="9019517" y="6189768"/>
                <a:ext cx="116677" cy="111802"/>
              </a:xfrm>
              <a:prstGeom prst="rect">
                <a:avLst/>
              </a:prstGeom>
              <a:grpFill/>
            </p:spPr>
          </p:pic>
          <p:pic>
            <p:nvPicPr>
              <p:cNvPr id="844" name="Afbeelding 843">
                <a:extLst>
                  <a:ext uri="{FF2B5EF4-FFF2-40B4-BE49-F238E27FC236}">
                    <a16:creationId xmlns:a16="http://schemas.microsoft.com/office/drawing/2014/main" id="{1085CBC9-9E1E-4818-A2A2-9244732225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9" t="79811" r="66824" b="2201"/>
              <a:stretch/>
            </p:blipFill>
            <p:spPr>
              <a:xfrm flipV="1">
                <a:off x="8996413" y="5216152"/>
                <a:ext cx="116677" cy="111802"/>
              </a:xfrm>
              <a:prstGeom prst="rect">
                <a:avLst/>
              </a:prstGeom>
              <a:grpFill/>
            </p:spPr>
          </p:pic>
          <p:grpSp>
            <p:nvGrpSpPr>
              <p:cNvPr id="896" name="Groep 895">
                <a:extLst>
                  <a:ext uri="{FF2B5EF4-FFF2-40B4-BE49-F238E27FC236}">
                    <a16:creationId xmlns:a16="http://schemas.microsoft.com/office/drawing/2014/main" id="{EAD16FAF-96B5-4C3D-B158-65A18FBE375E}"/>
                  </a:ext>
                </a:extLst>
              </p:cNvPr>
              <p:cNvGrpSpPr/>
              <p:nvPr/>
            </p:nvGrpSpPr>
            <p:grpSpPr>
              <a:xfrm>
                <a:off x="-63097" y="1195585"/>
                <a:ext cx="1301863" cy="2383579"/>
                <a:chOff x="3173399" y="2017167"/>
                <a:chExt cx="1301863" cy="2383579"/>
              </a:xfrm>
              <a:grpFill/>
            </p:grpSpPr>
            <p:sp>
              <p:nvSpPr>
                <p:cNvPr id="898" name="Rechthoek 897">
                  <a:extLst>
                    <a:ext uri="{FF2B5EF4-FFF2-40B4-BE49-F238E27FC236}">
                      <a16:creationId xmlns:a16="http://schemas.microsoft.com/office/drawing/2014/main" id="{8648DF2B-58EE-4F71-8FFD-3674B1C405D0}"/>
                    </a:ext>
                  </a:extLst>
                </p:cNvPr>
                <p:cNvSpPr/>
                <p:nvPr/>
              </p:nvSpPr>
              <p:spPr>
                <a:xfrm>
                  <a:off x="3960285" y="2712565"/>
                  <a:ext cx="262772" cy="1437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grpSp>
              <p:nvGrpSpPr>
                <p:cNvPr id="899" name="Groep 898">
                  <a:extLst>
                    <a:ext uri="{FF2B5EF4-FFF2-40B4-BE49-F238E27FC236}">
                      <a16:creationId xmlns:a16="http://schemas.microsoft.com/office/drawing/2014/main" id="{F682148F-5397-49D1-83DA-3B106427DED7}"/>
                    </a:ext>
                  </a:extLst>
                </p:cNvPr>
                <p:cNvGrpSpPr/>
                <p:nvPr/>
              </p:nvGrpSpPr>
              <p:grpSpPr>
                <a:xfrm flipV="1">
                  <a:off x="3193143" y="3157687"/>
                  <a:ext cx="967367" cy="439855"/>
                  <a:chOff x="753877" y="3024659"/>
                  <a:chExt cx="2483258" cy="1127891"/>
                </a:xfrm>
                <a:grpFill/>
              </p:grpSpPr>
              <p:sp>
                <p:nvSpPr>
                  <p:cNvPr id="938" name="Rechthoek 937">
                    <a:extLst>
                      <a:ext uri="{FF2B5EF4-FFF2-40B4-BE49-F238E27FC236}">
                        <a16:creationId xmlns:a16="http://schemas.microsoft.com/office/drawing/2014/main" id="{3418A439-F2E2-46D3-BFBD-228FEC928478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36814"/>
                    <a:ext cx="587230" cy="322145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939" name="Afbeelding 938">
                    <a:extLst>
                      <a:ext uri="{FF2B5EF4-FFF2-40B4-BE49-F238E27FC236}">
                        <a16:creationId xmlns:a16="http://schemas.microsoft.com/office/drawing/2014/main" id="{88FB4809-6DD8-4B92-84B2-6EE6AD156FF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2524"/>
                  <a:stretch/>
                </p:blipFill>
                <p:spPr>
                  <a:xfrm flipV="1">
                    <a:off x="1048624" y="3036814"/>
                    <a:ext cx="1888997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940" name="Rechthoek 939">
                    <a:extLst>
                      <a:ext uri="{FF2B5EF4-FFF2-40B4-BE49-F238E27FC236}">
                        <a16:creationId xmlns:a16="http://schemas.microsoft.com/office/drawing/2014/main" id="{F1B0E552-E150-4464-9154-FCBFA76A21D9}"/>
                      </a:ext>
                    </a:extLst>
                  </p:cNvPr>
                  <p:cNvSpPr/>
                  <p:nvPr/>
                </p:nvSpPr>
                <p:spPr>
                  <a:xfrm>
                    <a:off x="2118217" y="305653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941" name="Rechthoek 940">
                    <a:extLst>
                      <a:ext uri="{FF2B5EF4-FFF2-40B4-BE49-F238E27FC236}">
                        <a16:creationId xmlns:a16="http://schemas.microsoft.com/office/drawing/2014/main" id="{6647B7B5-231A-42FA-A44A-0D427E5B6833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24659"/>
                    <a:ext cx="674543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942" name="Afbeelding 941">
                    <a:extLst>
                      <a:ext uri="{FF2B5EF4-FFF2-40B4-BE49-F238E27FC236}">
                        <a16:creationId xmlns:a16="http://schemas.microsoft.com/office/drawing/2014/main" id="{17BC27F2-E029-4617-BE43-BBCB05D7644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933" b="-56"/>
                  <a:stretch/>
                </p:blipFill>
                <p:spPr>
                  <a:xfrm flipV="1">
                    <a:off x="2915175" y="3621955"/>
                    <a:ext cx="321960" cy="322143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943" name="Afbeelding 942">
                    <a:extLst>
                      <a:ext uri="{FF2B5EF4-FFF2-40B4-BE49-F238E27FC236}">
                        <a16:creationId xmlns:a16="http://schemas.microsoft.com/office/drawing/2014/main" id="{B621EAF3-7B07-49C1-AA9E-BEB32DB5184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364" b="-94"/>
                  <a:stretch/>
                </p:blipFill>
                <p:spPr>
                  <a:xfrm rot="10800000" flipV="1">
                    <a:off x="753877" y="3621957"/>
                    <a:ext cx="294746" cy="322688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900" name="Groep 899">
                  <a:extLst>
                    <a:ext uri="{FF2B5EF4-FFF2-40B4-BE49-F238E27FC236}">
                      <a16:creationId xmlns:a16="http://schemas.microsoft.com/office/drawing/2014/main" id="{150EB87C-B6BE-4C88-82CB-CE7C971DE91B}"/>
                    </a:ext>
                  </a:extLst>
                </p:cNvPr>
                <p:cNvGrpSpPr/>
                <p:nvPr/>
              </p:nvGrpSpPr>
              <p:grpSpPr>
                <a:xfrm>
                  <a:off x="3230808" y="2394526"/>
                  <a:ext cx="975494" cy="358173"/>
                  <a:chOff x="1191234" y="3024659"/>
                  <a:chExt cx="2504119" cy="919440"/>
                </a:xfrm>
                <a:grpFill/>
              </p:grpSpPr>
              <p:sp>
                <p:nvSpPr>
                  <p:cNvPr id="934" name="Rechthoek 933">
                    <a:extLst>
                      <a:ext uri="{FF2B5EF4-FFF2-40B4-BE49-F238E27FC236}">
                        <a16:creationId xmlns:a16="http://schemas.microsoft.com/office/drawing/2014/main" id="{96A42DA3-84ED-42BC-BAC8-6511375FB9CD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36814"/>
                    <a:ext cx="587230" cy="322145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935" name="Rechthoek 934">
                    <a:extLst>
                      <a:ext uri="{FF2B5EF4-FFF2-40B4-BE49-F238E27FC236}">
                        <a16:creationId xmlns:a16="http://schemas.microsoft.com/office/drawing/2014/main" id="{7A39BCD1-0A5F-4FA6-B867-6C4827826084}"/>
                      </a:ext>
                    </a:extLst>
                  </p:cNvPr>
                  <p:cNvSpPr/>
                  <p:nvPr/>
                </p:nvSpPr>
                <p:spPr>
                  <a:xfrm>
                    <a:off x="2118217" y="305653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936" name="Rechthoek 935">
                    <a:extLst>
                      <a:ext uri="{FF2B5EF4-FFF2-40B4-BE49-F238E27FC236}">
                        <a16:creationId xmlns:a16="http://schemas.microsoft.com/office/drawing/2014/main" id="{F8C089EE-2556-43CC-98CD-55087A8AE1A2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24659"/>
                    <a:ext cx="674543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937" name="Rechthoek 936">
                    <a:extLst>
                      <a:ext uri="{FF2B5EF4-FFF2-40B4-BE49-F238E27FC236}">
                        <a16:creationId xmlns:a16="http://schemas.microsoft.com/office/drawing/2014/main" id="{5302C2C5-BB0E-423C-A9BD-A4D7A4507B3A}"/>
                      </a:ext>
                    </a:extLst>
                  </p:cNvPr>
                  <p:cNvSpPr/>
                  <p:nvPr/>
                </p:nvSpPr>
                <p:spPr>
                  <a:xfrm>
                    <a:off x="2915174" y="3621954"/>
                    <a:ext cx="780179" cy="32214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grpSp>
              <p:nvGrpSpPr>
                <p:cNvPr id="902" name="Groep 901">
                  <a:extLst>
                    <a:ext uri="{FF2B5EF4-FFF2-40B4-BE49-F238E27FC236}">
                      <a16:creationId xmlns:a16="http://schemas.microsoft.com/office/drawing/2014/main" id="{870520E1-8EA4-41DA-845E-01AD67B373D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173399" y="3576922"/>
                  <a:ext cx="1301863" cy="823824"/>
                  <a:chOff x="2453583" y="3787345"/>
                  <a:chExt cx="3215914" cy="1977078"/>
                </a:xfrm>
                <a:grpFill/>
              </p:grpSpPr>
              <p:grpSp>
                <p:nvGrpSpPr>
                  <p:cNvPr id="918" name="Groep 917">
                    <a:extLst>
                      <a:ext uri="{FF2B5EF4-FFF2-40B4-BE49-F238E27FC236}">
                        <a16:creationId xmlns:a16="http://schemas.microsoft.com/office/drawing/2014/main" id="{A904D932-862E-40A3-AF54-95F4AC959459}"/>
                      </a:ext>
                    </a:extLst>
                  </p:cNvPr>
                  <p:cNvGrpSpPr/>
                  <p:nvPr/>
                </p:nvGrpSpPr>
                <p:grpSpPr>
                  <a:xfrm>
                    <a:off x="2453583" y="4614086"/>
                    <a:ext cx="3215914" cy="1150337"/>
                    <a:chOff x="790160" y="1366359"/>
                    <a:chExt cx="3215914" cy="1150337"/>
                  </a:xfrm>
                  <a:grpFill/>
                </p:grpSpPr>
                <p:grpSp>
                  <p:nvGrpSpPr>
                    <p:cNvPr id="923" name="Groep 922">
                      <a:extLst>
                        <a:ext uri="{FF2B5EF4-FFF2-40B4-BE49-F238E27FC236}">
                          <a16:creationId xmlns:a16="http://schemas.microsoft.com/office/drawing/2014/main" id="{FCCBC6BC-0DE9-43D1-926B-4FC8089F696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90160" y="1388805"/>
                      <a:ext cx="2930360" cy="1127891"/>
                      <a:chOff x="764993" y="3024659"/>
                      <a:chExt cx="2930360" cy="1127891"/>
                    </a:xfrm>
                    <a:grpFill/>
                  </p:grpSpPr>
                  <p:sp>
                    <p:nvSpPr>
                      <p:cNvPr id="927" name="Rechthoek 926">
                        <a:extLst>
                          <a:ext uri="{FF2B5EF4-FFF2-40B4-BE49-F238E27FC236}">
                            <a16:creationId xmlns:a16="http://schemas.microsoft.com/office/drawing/2014/main" id="{6E93E474-ECE3-4139-B1C7-751E08EADA7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91234" y="3036814"/>
                        <a:ext cx="587230" cy="322145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pic>
                    <p:nvPicPr>
                      <p:cNvPr id="928" name="Afbeelding 927">
                        <a:extLst>
                          <a:ext uri="{FF2B5EF4-FFF2-40B4-BE49-F238E27FC236}">
                            <a16:creationId xmlns:a16="http://schemas.microsoft.com/office/drawing/2014/main" id="{1224DCA0-096A-47D8-AD30-DF3B296C8D8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2914" t="25198"/>
                      <a:stretch/>
                    </p:blipFill>
                    <p:spPr>
                      <a:xfrm flipV="1">
                        <a:off x="1048624" y="3036814"/>
                        <a:ext cx="2206304" cy="1115736"/>
                      </a:xfrm>
                      <a:prstGeom prst="rect">
                        <a:avLst/>
                      </a:prstGeom>
                      <a:grpFill/>
                    </p:spPr>
                  </p:pic>
                  <p:sp>
                    <p:nvSpPr>
                      <p:cNvPr id="929" name="Rechthoek 928">
                        <a:extLst>
                          <a:ext uri="{FF2B5EF4-FFF2-40B4-BE49-F238E27FC236}">
                            <a16:creationId xmlns:a16="http://schemas.microsoft.com/office/drawing/2014/main" id="{31AACC31-97F1-497C-81A9-69CAA7B835C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18217" y="3056533"/>
                        <a:ext cx="780179" cy="356954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sp>
                    <p:nvSpPr>
                      <p:cNvPr id="930" name="Rechthoek 929">
                        <a:extLst>
                          <a:ext uri="{FF2B5EF4-FFF2-40B4-BE49-F238E27FC236}">
                            <a16:creationId xmlns:a16="http://schemas.microsoft.com/office/drawing/2014/main" id="{16B210E5-3EB5-4A7C-B256-9C6FA53BE79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53382" y="3024659"/>
                        <a:ext cx="712395" cy="368974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sp>
                    <p:nvSpPr>
                      <p:cNvPr id="931" name="Rechthoek 930">
                        <a:extLst>
                          <a:ext uri="{FF2B5EF4-FFF2-40B4-BE49-F238E27FC236}">
                            <a16:creationId xmlns:a16="http://schemas.microsoft.com/office/drawing/2014/main" id="{B5EFC435-E844-441A-BA77-CA58482AC71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915174" y="3621954"/>
                        <a:ext cx="780179" cy="322145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pic>
                    <p:nvPicPr>
                      <p:cNvPr id="932" name="Afbeelding 931">
                        <a:extLst>
                          <a:ext uri="{FF2B5EF4-FFF2-40B4-BE49-F238E27FC236}">
                            <a16:creationId xmlns:a16="http://schemas.microsoft.com/office/drawing/2014/main" id="{3CE5EEC6-F59F-4E27-B2EC-37CFC167857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799" t="79811" r="66824" b="2201"/>
                      <a:stretch/>
                    </p:blipFill>
                    <p:spPr>
                      <a:xfrm flipV="1">
                        <a:off x="2915174" y="3655645"/>
                        <a:ext cx="288220" cy="268311"/>
                      </a:xfrm>
                      <a:prstGeom prst="rect">
                        <a:avLst/>
                      </a:prstGeom>
                      <a:grpFill/>
                    </p:spPr>
                  </p:pic>
                  <p:pic>
                    <p:nvPicPr>
                      <p:cNvPr id="933" name="Afbeelding 932">
                        <a:extLst>
                          <a:ext uri="{FF2B5EF4-FFF2-40B4-BE49-F238E27FC236}">
                            <a16:creationId xmlns:a16="http://schemas.microsoft.com/office/drawing/2014/main" id="{4D88F5B0-61DD-44FF-B4FC-315CF22F931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799" t="78460" r="66810" b="1292"/>
                      <a:stretch/>
                    </p:blipFill>
                    <p:spPr>
                      <a:xfrm rot="10800000" flipV="1">
                        <a:off x="764993" y="3621954"/>
                        <a:ext cx="283630" cy="302005"/>
                      </a:xfrm>
                      <a:prstGeom prst="rect">
                        <a:avLst/>
                      </a:prstGeom>
                      <a:grpFill/>
                    </p:spPr>
                  </p:pic>
                </p:grpSp>
                <p:grpSp>
                  <p:nvGrpSpPr>
                    <p:cNvPr id="924" name="Groep 923">
                      <a:extLst>
                        <a:ext uri="{FF2B5EF4-FFF2-40B4-BE49-F238E27FC236}">
                          <a16:creationId xmlns:a16="http://schemas.microsoft.com/office/drawing/2014/main" id="{608D9DE8-6C00-432C-B860-2B4C5EED995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59454" y="1366359"/>
                      <a:ext cx="746620" cy="931338"/>
                      <a:chOff x="3283036" y="2973664"/>
                      <a:chExt cx="746620" cy="931338"/>
                    </a:xfrm>
                    <a:grpFill/>
                  </p:grpSpPr>
                  <p:pic>
                    <p:nvPicPr>
                      <p:cNvPr id="925" name="Afbeelding 924">
                        <a:extLst>
                          <a:ext uri="{FF2B5EF4-FFF2-40B4-BE49-F238E27FC236}">
                            <a16:creationId xmlns:a16="http://schemas.microsoft.com/office/drawing/2014/main" id="{D6ADF474-6C51-4309-BBAD-59E6383FCD18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6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7428" t="39456" r="13101" b="41282"/>
                      <a:stretch/>
                    </p:blipFill>
                    <p:spPr>
                      <a:xfrm flipV="1">
                        <a:off x="3283036" y="3617685"/>
                        <a:ext cx="746620" cy="287317"/>
                      </a:xfrm>
                      <a:prstGeom prst="rect">
                        <a:avLst/>
                      </a:prstGeom>
                      <a:grpFill/>
                    </p:spPr>
                  </p:pic>
                  <p:pic>
                    <p:nvPicPr>
                      <p:cNvPr id="926" name="Afbeelding 925">
                        <a:extLst>
                          <a:ext uri="{FF2B5EF4-FFF2-40B4-BE49-F238E27FC236}">
                            <a16:creationId xmlns:a16="http://schemas.microsoft.com/office/drawing/2014/main" id="{34DACBD8-10A2-439D-B4F2-99CFA8B2DC9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4947" r="35587" b="49623"/>
                      <a:stretch/>
                    </p:blipFill>
                    <p:spPr>
                      <a:xfrm>
                        <a:off x="3439540" y="2973664"/>
                        <a:ext cx="404812" cy="654342"/>
                      </a:xfrm>
                      <a:prstGeom prst="rect">
                        <a:avLst/>
                      </a:prstGeom>
                      <a:grpFill/>
                    </p:spPr>
                  </p:pic>
                </p:grpSp>
              </p:grpSp>
              <p:pic>
                <p:nvPicPr>
                  <p:cNvPr id="920" name="Afbeelding 919">
                    <a:extLst>
                      <a:ext uri="{FF2B5EF4-FFF2-40B4-BE49-F238E27FC236}">
                        <a16:creationId xmlns:a16="http://schemas.microsoft.com/office/drawing/2014/main" id="{F5CC9F64-F329-48B5-94D4-ADD16A3DFEE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99" t="20157" r="23223" b="20774"/>
                  <a:stretch/>
                </p:blipFill>
                <p:spPr>
                  <a:xfrm flipV="1">
                    <a:off x="3573965" y="3787345"/>
                    <a:ext cx="232529" cy="881061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921" name="Afbeelding 920">
                    <a:extLst>
                      <a:ext uri="{FF2B5EF4-FFF2-40B4-BE49-F238E27FC236}">
                        <a16:creationId xmlns:a16="http://schemas.microsoft.com/office/drawing/2014/main" id="{5CC52E18-ECB1-4B8A-91CA-2051464224E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t="29946" r="35587" b="49623"/>
                  <a:stretch/>
                </p:blipFill>
                <p:spPr>
                  <a:xfrm rot="5400000">
                    <a:off x="3736771" y="4085334"/>
                    <a:ext cx="404812" cy="265367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922" name="Afbeelding 921">
                    <a:extLst>
                      <a:ext uri="{FF2B5EF4-FFF2-40B4-BE49-F238E27FC236}">
                        <a16:creationId xmlns:a16="http://schemas.microsoft.com/office/drawing/2014/main" id="{65DB7224-BD02-45A5-A871-6453F0D61FE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72182"/>
                  <a:stretch/>
                </p:blipFill>
                <p:spPr>
                  <a:xfrm>
                    <a:off x="4032302" y="3992568"/>
                    <a:ext cx="404812" cy="361325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909" name="Groep 908">
                  <a:extLst>
                    <a:ext uri="{FF2B5EF4-FFF2-40B4-BE49-F238E27FC236}">
                      <a16:creationId xmlns:a16="http://schemas.microsoft.com/office/drawing/2014/main" id="{E3EBAF22-8B41-4C2C-AFA3-B07A8160955F}"/>
                    </a:ext>
                  </a:extLst>
                </p:cNvPr>
                <p:cNvGrpSpPr/>
                <p:nvPr/>
              </p:nvGrpSpPr>
              <p:grpSpPr>
                <a:xfrm>
                  <a:off x="3181566" y="2032572"/>
                  <a:ext cx="1154297" cy="469971"/>
                  <a:chOff x="843963" y="3024659"/>
                  <a:chExt cx="2851390" cy="1127876"/>
                </a:xfrm>
                <a:grpFill/>
              </p:grpSpPr>
              <p:sp>
                <p:nvSpPr>
                  <p:cNvPr id="911" name="Rechthoek 910">
                    <a:extLst>
                      <a:ext uri="{FF2B5EF4-FFF2-40B4-BE49-F238E27FC236}">
                        <a16:creationId xmlns:a16="http://schemas.microsoft.com/office/drawing/2014/main" id="{98045035-66B4-45DB-919D-FC51AD611684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36814"/>
                    <a:ext cx="587230" cy="322145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912" name="Afbeelding 911">
                    <a:extLst>
                      <a:ext uri="{FF2B5EF4-FFF2-40B4-BE49-F238E27FC236}">
                        <a16:creationId xmlns:a16="http://schemas.microsoft.com/office/drawing/2014/main" id="{6E5A3A05-7C42-4AFC-929B-D7775166FF4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4" t="25198"/>
                  <a:stretch/>
                </p:blipFill>
                <p:spPr>
                  <a:xfrm flipV="1">
                    <a:off x="1106235" y="3036799"/>
                    <a:ext cx="2206304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913" name="Rechthoek 912">
                    <a:extLst>
                      <a:ext uri="{FF2B5EF4-FFF2-40B4-BE49-F238E27FC236}">
                        <a16:creationId xmlns:a16="http://schemas.microsoft.com/office/drawing/2014/main" id="{EDEDAB42-F854-4D7C-B9FD-AC75D4094192}"/>
                      </a:ext>
                    </a:extLst>
                  </p:cNvPr>
                  <p:cNvSpPr/>
                  <p:nvPr/>
                </p:nvSpPr>
                <p:spPr>
                  <a:xfrm>
                    <a:off x="2193791" y="3056549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914" name="Rechthoek 913">
                    <a:extLst>
                      <a:ext uri="{FF2B5EF4-FFF2-40B4-BE49-F238E27FC236}">
                        <a16:creationId xmlns:a16="http://schemas.microsoft.com/office/drawing/2014/main" id="{3C3E4473-BB72-42DE-8254-544EC925FAB2}"/>
                      </a:ext>
                    </a:extLst>
                  </p:cNvPr>
                  <p:cNvSpPr/>
                  <p:nvPr/>
                </p:nvSpPr>
                <p:spPr>
                  <a:xfrm>
                    <a:off x="1153382" y="3024659"/>
                    <a:ext cx="712395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915" name="Rechthoek 914">
                    <a:extLst>
                      <a:ext uri="{FF2B5EF4-FFF2-40B4-BE49-F238E27FC236}">
                        <a16:creationId xmlns:a16="http://schemas.microsoft.com/office/drawing/2014/main" id="{AF913B29-73B8-4B68-BCFE-F06C7F0956D7}"/>
                      </a:ext>
                    </a:extLst>
                  </p:cNvPr>
                  <p:cNvSpPr/>
                  <p:nvPr/>
                </p:nvSpPr>
                <p:spPr>
                  <a:xfrm>
                    <a:off x="2915174" y="3621954"/>
                    <a:ext cx="780179" cy="32214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916" name="Afbeelding 915">
                    <a:extLst>
                      <a:ext uri="{FF2B5EF4-FFF2-40B4-BE49-F238E27FC236}">
                        <a16:creationId xmlns:a16="http://schemas.microsoft.com/office/drawing/2014/main" id="{4F03920D-13ED-4CF8-8295-E7505B5E640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9811" r="66824" b="2201"/>
                  <a:stretch/>
                </p:blipFill>
                <p:spPr>
                  <a:xfrm flipV="1">
                    <a:off x="2948196" y="3656431"/>
                    <a:ext cx="288220" cy="268311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917" name="Afbeelding 916">
                    <a:extLst>
                      <a:ext uri="{FF2B5EF4-FFF2-40B4-BE49-F238E27FC236}">
                        <a16:creationId xmlns:a16="http://schemas.microsoft.com/office/drawing/2014/main" id="{8E0A2148-BFD7-4DA7-8AD6-5B9E72CB8D1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810" b="1292"/>
                  <a:stretch/>
                </p:blipFill>
                <p:spPr>
                  <a:xfrm rot="10800000" flipV="1">
                    <a:off x="843963" y="3629043"/>
                    <a:ext cx="283630" cy="302005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905" name="Afbeelding 904">
                  <a:extLst>
                    <a:ext uri="{FF2B5EF4-FFF2-40B4-BE49-F238E27FC236}">
                      <a16:creationId xmlns:a16="http://schemas.microsoft.com/office/drawing/2014/main" id="{7A98F463-ADEC-495D-9F13-4F3ECFAF5B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4173016" y="3247084"/>
                  <a:ext cx="302246" cy="119721"/>
                </a:xfrm>
                <a:prstGeom prst="rect">
                  <a:avLst/>
                </a:prstGeom>
                <a:grpFill/>
              </p:spPr>
            </p:pic>
            <p:pic>
              <p:nvPicPr>
                <p:cNvPr id="906" name="Afbeelding 905">
                  <a:extLst>
                    <a:ext uri="{FF2B5EF4-FFF2-40B4-BE49-F238E27FC236}">
                      <a16:creationId xmlns:a16="http://schemas.microsoft.com/office/drawing/2014/main" id="{FA2E9C29-191B-4DEC-BCA1-AF0AA448F4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947" r="35587" b="49623"/>
                <a:stretch/>
              </p:blipFill>
              <p:spPr>
                <a:xfrm>
                  <a:off x="4237598" y="2955883"/>
                  <a:ext cx="163876" cy="272656"/>
                </a:xfrm>
                <a:prstGeom prst="rect">
                  <a:avLst/>
                </a:prstGeom>
                <a:grpFill/>
              </p:spPr>
            </p:pic>
            <p:pic>
              <p:nvPicPr>
                <p:cNvPr id="907" name="Afbeelding 906">
                  <a:extLst>
                    <a:ext uri="{FF2B5EF4-FFF2-40B4-BE49-F238E27FC236}">
                      <a16:creationId xmlns:a16="http://schemas.microsoft.com/office/drawing/2014/main" id="{F08E167E-C5B5-42E5-9687-3D9AE3CC68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4172295" y="2305242"/>
                  <a:ext cx="302246" cy="119721"/>
                </a:xfrm>
                <a:prstGeom prst="rect">
                  <a:avLst/>
                </a:prstGeom>
                <a:grpFill/>
              </p:spPr>
            </p:pic>
            <p:pic>
              <p:nvPicPr>
                <p:cNvPr id="908" name="Afbeelding 907">
                  <a:extLst>
                    <a:ext uri="{FF2B5EF4-FFF2-40B4-BE49-F238E27FC236}">
                      <a16:creationId xmlns:a16="http://schemas.microsoft.com/office/drawing/2014/main" id="{C735F6DB-D9E0-4D9E-A553-C42C360DAC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947" r="35587" b="49623"/>
                <a:stretch/>
              </p:blipFill>
              <p:spPr>
                <a:xfrm>
                  <a:off x="4236372" y="2017167"/>
                  <a:ext cx="163876" cy="272656"/>
                </a:xfrm>
                <a:prstGeom prst="rect">
                  <a:avLst/>
                </a:prstGeom>
                <a:grpFill/>
              </p:spPr>
            </p:pic>
          </p:grpSp>
          <p:pic>
            <p:nvPicPr>
              <p:cNvPr id="944" name="Afbeelding 943">
                <a:extLst>
                  <a:ext uri="{FF2B5EF4-FFF2-40B4-BE49-F238E27FC236}">
                    <a16:creationId xmlns:a16="http://schemas.microsoft.com/office/drawing/2014/main" id="{36BC33A5-53AB-4ACE-BFDB-0D09D95AC9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9" t="79811" r="66824" b="2201"/>
              <a:stretch/>
            </p:blipFill>
            <p:spPr>
              <a:xfrm flipV="1">
                <a:off x="1236617" y="1474055"/>
                <a:ext cx="116677" cy="111802"/>
              </a:xfrm>
              <a:prstGeom prst="rect">
                <a:avLst/>
              </a:prstGeom>
              <a:grpFill/>
            </p:spPr>
          </p:pic>
          <p:pic>
            <p:nvPicPr>
              <p:cNvPr id="1057" name="Afbeelding 1056">
                <a:extLst>
                  <a:ext uri="{FF2B5EF4-FFF2-40B4-BE49-F238E27FC236}">
                    <a16:creationId xmlns:a16="http://schemas.microsoft.com/office/drawing/2014/main" id="{A25C7C95-23E9-47A8-9DF9-8EFF8F23C29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9" t="79811" r="66824" b="2201"/>
              <a:stretch/>
            </p:blipFill>
            <p:spPr>
              <a:xfrm flipV="1">
                <a:off x="1243480" y="3378476"/>
                <a:ext cx="116677" cy="111802"/>
              </a:xfrm>
              <a:prstGeom prst="rect">
                <a:avLst/>
              </a:prstGeom>
              <a:grpFill/>
            </p:spPr>
          </p:pic>
          <p:grpSp>
            <p:nvGrpSpPr>
              <p:cNvPr id="1135" name="Groep 1134">
                <a:extLst>
                  <a:ext uri="{FF2B5EF4-FFF2-40B4-BE49-F238E27FC236}">
                    <a16:creationId xmlns:a16="http://schemas.microsoft.com/office/drawing/2014/main" id="{74180D1B-9BC5-4501-9939-4B4B5A27D249}"/>
                  </a:ext>
                </a:extLst>
              </p:cNvPr>
              <p:cNvGrpSpPr/>
              <p:nvPr/>
            </p:nvGrpSpPr>
            <p:grpSpPr>
              <a:xfrm>
                <a:off x="5246524" y="261535"/>
                <a:ext cx="1218889" cy="1104527"/>
                <a:chOff x="3330628" y="2988261"/>
                <a:chExt cx="1218889" cy="1104527"/>
              </a:xfrm>
              <a:grpFill/>
            </p:grpSpPr>
            <p:grpSp>
              <p:nvGrpSpPr>
                <p:cNvPr id="1136" name="Groep 1135">
                  <a:extLst>
                    <a:ext uri="{FF2B5EF4-FFF2-40B4-BE49-F238E27FC236}">
                      <a16:creationId xmlns:a16="http://schemas.microsoft.com/office/drawing/2014/main" id="{FD659213-DB5D-440A-8A5B-8856D2D2C063}"/>
                    </a:ext>
                  </a:extLst>
                </p:cNvPr>
                <p:cNvGrpSpPr/>
                <p:nvPr/>
              </p:nvGrpSpPr>
              <p:grpSpPr>
                <a:xfrm flipV="1">
                  <a:off x="3363518" y="3256676"/>
                  <a:ext cx="1185999" cy="340865"/>
                  <a:chOff x="1191234" y="3024659"/>
                  <a:chExt cx="3044490" cy="874057"/>
                </a:xfrm>
                <a:grpFill/>
              </p:grpSpPr>
              <p:sp>
                <p:nvSpPr>
                  <p:cNvPr id="1149" name="Rechthoek 1148">
                    <a:extLst>
                      <a:ext uri="{FF2B5EF4-FFF2-40B4-BE49-F238E27FC236}">
                        <a16:creationId xmlns:a16="http://schemas.microsoft.com/office/drawing/2014/main" id="{AAF968B4-1BA4-41AF-905D-5ACDC092A555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36814"/>
                    <a:ext cx="587230" cy="322145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151" name="Rechthoek 1150">
                    <a:extLst>
                      <a:ext uri="{FF2B5EF4-FFF2-40B4-BE49-F238E27FC236}">
                        <a16:creationId xmlns:a16="http://schemas.microsoft.com/office/drawing/2014/main" id="{17B51C32-62E2-4650-9B13-A5B3684E4AA4}"/>
                      </a:ext>
                    </a:extLst>
                  </p:cNvPr>
                  <p:cNvSpPr/>
                  <p:nvPr/>
                </p:nvSpPr>
                <p:spPr>
                  <a:xfrm>
                    <a:off x="2118217" y="305653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152" name="Rechthoek 1151">
                    <a:extLst>
                      <a:ext uri="{FF2B5EF4-FFF2-40B4-BE49-F238E27FC236}">
                        <a16:creationId xmlns:a16="http://schemas.microsoft.com/office/drawing/2014/main" id="{F8516396-E234-4DA2-A19D-D4A9D001F691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24659"/>
                    <a:ext cx="674543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1153" name="Afbeelding 1152">
                    <a:extLst>
                      <a:ext uri="{FF2B5EF4-FFF2-40B4-BE49-F238E27FC236}">
                        <a16:creationId xmlns:a16="http://schemas.microsoft.com/office/drawing/2014/main" id="{E8AE7178-4976-492D-AE0B-540033CA7E0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933" b="-56"/>
                  <a:stretch/>
                </p:blipFill>
                <p:spPr>
                  <a:xfrm flipV="1">
                    <a:off x="3913765" y="3576574"/>
                    <a:ext cx="321959" cy="322142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1138" name="Groep 1137">
                  <a:extLst>
                    <a:ext uri="{FF2B5EF4-FFF2-40B4-BE49-F238E27FC236}">
                      <a16:creationId xmlns:a16="http://schemas.microsoft.com/office/drawing/2014/main" id="{DEE88CA2-62C8-4A64-BC5C-70CCC2459CE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330628" y="3576921"/>
                  <a:ext cx="706415" cy="515867"/>
                  <a:chOff x="2841972" y="3787345"/>
                  <a:chExt cx="1745013" cy="1238019"/>
                </a:xfrm>
                <a:grpFill/>
              </p:grpSpPr>
              <p:grpSp>
                <p:nvGrpSpPr>
                  <p:cNvPr id="1141" name="Groep 1140">
                    <a:extLst>
                      <a:ext uri="{FF2B5EF4-FFF2-40B4-BE49-F238E27FC236}">
                        <a16:creationId xmlns:a16="http://schemas.microsoft.com/office/drawing/2014/main" id="{36C046C8-F98E-496F-8522-188D291E0AF0}"/>
                      </a:ext>
                    </a:extLst>
                  </p:cNvPr>
                  <p:cNvGrpSpPr/>
                  <p:nvPr/>
                </p:nvGrpSpPr>
                <p:grpSpPr>
                  <a:xfrm>
                    <a:off x="2841972" y="4636536"/>
                    <a:ext cx="1745013" cy="388828"/>
                    <a:chOff x="1153382" y="3024659"/>
                    <a:chExt cx="1745014" cy="388828"/>
                  </a:xfrm>
                  <a:grpFill/>
                </p:grpSpPr>
                <p:sp>
                  <p:nvSpPr>
                    <p:cNvPr id="1145" name="Rechthoek 1144">
                      <a:extLst>
                        <a:ext uri="{FF2B5EF4-FFF2-40B4-BE49-F238E27FC236}">
                          <a16:creationId xmlns:a16="http://schemas.microsoft.com/office/drawing/2014/main" id="{F5BE3158-162E-4B55-8D0B-F01E5B9D8E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146" name="Rechthoek 1145">
                      <a:extLst>
                        <a:ext uri="{FF2B5EF4-FFF2-40B4-BE49-F238E27FC236}">
                          <a16:creationId xmlns:a16="http://schemas.microsoft.com/office/drawing/2014/main" id="{C9FABCE4-D7B8-4734-BB7B-F26DB33923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217" y="3056533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147" name="Rechthoek 1146">
                      <a:extLst>
                        <a:ext uri="{FF2B5EF4-FFF2-40B4-BE49-F238E27FC236}">
                          <a16:creationId xmlns:a16="http://schemas.microsoft.com/office/drawing/2014/main" id="{AB38FF3F-6155-4E92-BFD9-72ECEE3DEB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53382" y="3024659"/>
                      <a:ext cx="712395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pic>
                <p:nvPicPr>
                  <p:cNvPr id="1142" name="Afbeelding 1141">
                    <a:extLst>
                      <a:ext uri="{FF2B5EF4-FFF2-40B4-BE49-F238E27FC236}">
                        <a16:creationId xmlns:a16="http://schemas.microsoft.com/office/drawing/2014/main" id="{565D6C19-3121-4E32-90F5-DE239D91120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99" t="20157" r="23223" b="20774"/>
                  <a:stretch/>
                </p:blipFill>
                <p:spPr>
                  <a:xfrm flipV="1">
                    <a:off x="3573965" y="3787345"/>
                    <a:ext cx="232529" cy="881061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143" name="Afbeelding 1142">
                    <a:extLst>
                      <a:ext uri="{FF2B5EF4-FFF2-40B4-BE49-F238E27FC236}">
                        <a16:creationId xmlns:a16="http://schemas.microsoft.com/office/drawing/2014/main" id="{89532AC5-E189-4AAE-9C05-FBDF9E0881D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t="29946" r="35587" b="49623"/>
                  <a:stretch/>
                </p:blipFill>
                <p:spPr>
                  <a:xfrm rot="5400000">
                    <a:off x="3736771" y="4085334"/>
                    <a:ext cx="404812" cy="265367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144" name="Afbeelding 1143">
                    <a:extLst>
                      <a:ext uri="{FF2B5EF4-FFF2-40B4-BE49-F238E27FC236}">
                        <a16:creationId xmlns:a16="http://schemas.microsoft.com/office/drawing/2014/main" id="{896BAA38-4409-4A1C-8032-D9722D86598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72182"/>
                  <a:stretch/>
                </p:blipFill>
                <p:spPr>
                  <a:xfrm>
                    <a:off x="4032302" y="3992568"/>
                    <a:ext cx="404812" cy="361325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1139" name="Afbeelding 1138">
                  <a:extLst>
                    <a:ext uri="{FF2B5EF4-FFF2-40B4-BE49-F238E27FC236}">
                      <a16:creationId xmlns:a16="http://schemas.microsoft.com/office/drawing/2014/main" id="{84AD2073-62FE-4163-940F-DA200DE028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4110783" y="3273939"/>
                  <a:ext cx="302246" cy="112688"/>
                </a:xfrm>
                <a:prstGeom prst="rect">
                  <a:avLst/>
                </a:prstGeom>
                <a:grpFill/>
              </p:spPr>
            </p:pic>
            <p:pic>
              <p:nvPicPr>
                <p:cNvPr id="1140" name="Afbeelding 1139">
                  <a:extLst>
                    <a:ext uri="{FF2B5EF4-FFF2-40B4-BE49-F238E27FC236}">
                      <a16:creationId xmlns:a16="http://schemas.microsoft.com/office/drawing/2014/main" id="{093143D5-7F18-41F3-95A5-EF47D063B8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947" r="35587" b="49623"/>
                <a:stretch/>
              </p:blipFill>
              <p:spPr>
                <a:xfrm>
                  <a:off x="4166194" y="2988261"/>
                  <a:ext cx="163876" cy="272656"/>
                </a:xfrm>
                <a:prstGeom prst="rect">
                  <a:avLst/>
                </a:prstGeom>
                <a:grpFill/>
              </p:spPr>
            </p:pic>
          </p:grpSp>
          <p:grpSp>
            <p:nvGrpSpPr>
              <p:cNvPr id="1155" name="Groep 1154">
                <a:extLst>
                  <a:ext uri="{FF2B5EF4-FFF2-40B4-BE49-F238E27FC236}">
                    <a16:creationId xmlns:a16="http://schemas.microsoft.com/office/drawing/2014/main" id="{ACFDB4F0-FA79-425D-A484-030A1F46C8CB}"/>
                  </a:ext>
                </a:extLst>
              </p:cNvPr>
              <p:cNvGrpSpPr/>
              <p:nvPr/>
            </p:nvGrpSpPr>
            <p:grpSpPr>
              <a:xfrm>
                <a:off x="7265038" y="251306"/>
                <a:ext cx="1696993" cy="1136906"/>
                <a:chOff x="2778269" y="2955883"/>
                <a:chExt cx="1696993" cy="1136906"/>
              </a:xfrm>
              <a:grpFill/>
            </p:grpSpPr>
            <p:grpSp>
              <p:nvGrpSpPr>
                <p:cNvPr id="1156" name="Groep 1155">
                  <a:extLst>
                    <a:ext uri="{FF2B5EF4-FFF2-40B4-BE49-F238E27FC236}">
                      <a16:creationId xmlns:a16="http://schemas.microsoft.com/office/drawing/2014/main" id="{CFB233D5-CCE3-48F6-BE36-1966F9706539}"/>
                    </a:ext>
                  </a:extLst>
                </p:cNvPr>
                <p:cNvGrpSpPr/>
                <p:nvPr/>
              </p:nvGrpSpPr>
              <p:grpSpPr>
                <a:xfrm flipV="1">
                  <a:off x="3193143" y="3157687"/>
                  <a:ext cx="967367" cy="439855"/>
                  <a:chOff x="753877" y="3024659"/>
                  <a:chExt cx="2483258" cy="1127891"/>
                </a:xfrm>
                <a:grpFill/>
              </p:grpSpPr>
              <p:sp>
                <p:nvSpPr>
                  <p:cNvPr id="1168" name="Rechthoek 1167">
                    <a:extLst>
                      <a:ext uri="{FF2B5EF4-FFF2-40B4-BE49-F238E27FC236}">
                        <a16:creationId xmlns:a16="http://schemas.microsoft.com/office/drawing/2014/main" id="{22E6B662-1DFE-4F7E-B10D-21701CB3C892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36814"/>
                    <a:ext cx="587230" cy="322145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1169" name="Afbeelding 1168">
                    <a:extLst>
                      <a:ext uri="{FF2B5EF4-FFF2-40B4-BE49-F238E27FC236}">
                        <a16:creationId xmlns:a16="http://schemas.microsoft.com/office/drawing/2014/main" id="{608E592D-BC46-4D96-B9C1-EA16700C5BE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2524"/>
                  <a:stretch/>
                </p:blipFill>
                <p:spPr>
                  <a:xfrm flipV="1">
                    <a:off x="1048624" y="3036814"/>
                    <a:ext cx="1888997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1170" name="Rechthoek 1169">
                    <a:extLst>
                      <a:ext uri="{FF2B5EF4-FFF2-40B4-BE49-F238E27FC236}">
                        <a16:creationId xmlns:a16="http://schemas.microsoft.com/office/drawing/2014/main" id="{3572F9CB-7475-4CF7-BEC3-7183ED146B0A}"/>
                      </a:ext>
                    </a:extLst>
                  </p:cNvPr>
                  <p:cNvSpPr/>
                  <p:nvPr/>
                </p:nvSpPr>
                <p:spPr>
                  <a:xfrm>
                    <a:off x="2118217" y="305653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171" name="Rechthoek 1170">
                    <a:extLst>
                      <a:ext uri="{FF2B5EF4-FFF2-40B4-BE49-F238E27FC236}">
                        <a16:creationId xmlns:a16="http://schemas.microsoft.com/office/drawing/2014/main" id="{A3261EAD-A6DD-4338-B07D-78F5162E9068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24659"/>
                    <a:ext cx="674543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1172" name="Afbeelding 1171">
                    <a:extLst>
                      <a:ext uri="{FF2B5EF4-FFF2-40B4-BE49-F238E27FC236}">
                        <a16:creationId xmlns:a16="http://schemas.microsoft.com/office/drawing/2014/main" id="{0891D440-B346-48BC-9070-CB19AD319F1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933" b="-56"/>
                  <a:stretch/>
                </p:blipFill>
                <p:spPr>
                  <a:xfrm flipV="1">
                    <a:off x="2915175" y="3621955"/>
                    <a:ext cx="321960" cy="322143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173" name="Afbeelding 1172">
                    <a:extLst>
                      <a:ext uri="{FF2B5EF4-FFF2-40B4-BE49-F238E27FC236}">
                        <a16:creationId xmlns:a16="http://schemas.microsoft.com/office/drawing/2014/main" id="{5D963CDE-EB75-412B-A26F-8FA6CD76DFA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364" b="-94"/>
                  <a:stretch/>
                </p:blipFill>
                <p:spPr>
                  <a:xfrm rot="10800000" flipV="1">
                    <a:off x="753877" y="3621957"/>
                    <a:ext cx="294746" cy="322688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1157" name="Afbeelding 1156">
                  <a:extLst>
                    <a:ext uri="{FF2B5EF4-FFF2-40B4-BE49-F238E27FC236}">
                      <a16:creationId xmlns:a16="http://schemas.microsoft.com/office/drawing/2014/main" id="{091461E9-1A21-4363-921E-CDF6D0B6DA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49623"/>
                <a:stretch/>
              </p:blipFill>
              <p:spPr>
                <a:xfrm>
                  <a:off x="2778269" y="2980192"/>
                  <a:ext cx="535184" cy="254903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1158" name="Groep 1157">
                  <a:extLst>
                    <a:ext uri="{FF2B5EF4-FFF2-40B4-BE49-F238E27FC236}">
                      <a16:creationId xmlns:a16="http://schemas.microsoft.com/office/drawing/2014/main" id="{F1C99FC5-E615-468D-AEB2-CAE883EA64C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330628" y="3576921"/>
                  <a:ext cx="706415" cy="515868"/>
                  <a:chOff x="2841972" y="3787343"/>
                  <a:chExt cx="1745013" cy="1238021"/>
                </a:xfrm>
                <a:grpFill/>
              </p:grpSpPr>
              <p:grpSp>
                <p:nvGrpSpPr>
                  <p:cNvPr id="1161" name="Groep 1160">
                    <a:extLst>
                      <a:ext uri="{FF2B5EF4-FFF2-40B4-BE49-F238E27FC236}">
                        <a16:creationId xmlns:a16="http://schemas.microsoft.com/office/drawing/2014/main" id="{491BA906-C7AB-49DC-BF64-A8A6B010122E}"/>
                      </a:ext>
                    </a:extLst>
                  </p:cNvPr>
                  <p:cNvGrpSpPr/>
                  <p:nvPr/>
                </p:nvGrpSpPr>
                <p:grpSpPr>
                  <a:xfrm>
                    <a:off x="2841972" y="4636536"/>
                    <a:ext cx="1745013" cy="388828"/>
                    <a:chOff x="1153382" y="3024659"/>
                    <a:chExt cx="1745014" cy="388828"/>
                  </a:xfrm>
                  <a:grpFill/>
                </p:grpSpPr>
                <p:sp>
                  <p:nvSpPr>
                    <p:cNvPr id="1165" name="Rechthoek 1164">
                      <a:extLst>
                        <a:ext uri="{FF2B5EF4-FFF2-40B4-BE49-F238E27FC236}">
                          <a16:creationId xmlns:a16="http://schemas.microsoft.com/office/drawing/2014/main" id="{3D703FAB-44E1-431C-ABC4-8E33A16B36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166" name="Rechthoek 1165">
                      <a:extLst>
                        <a:ext uri="{FF2B5EF4-FFF2-40B4-BE49-F238E27FC236}">
                          <a16:creationId xmlns:a16="http://schemas.microsoft.com/office/drawing/2014/main" id="{16D78A75-59A6-48C5-804E-4BBFE2D86E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217" y="3056533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167" name="Rechthoek 1166">
                      <a:extLst>
                        <a:ext uri="{FF2B5EF4-FFF2-40B4-BE49-F238E27FC236}">
                          <a16:creationId xmlns:a16="http://schemas.microsoft.com/office/drawing/2014/main" id="{0DDFD2C0-29B5-40F2-A2A4-D9BEC513AF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53382" y="3024659"/>
                      <a:ext cx="712395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pic>
                <p:nvPicPr>
                  <p:cNvPr id="1162" name="Afbeelding 1161">
                    <a:extLst>
                      <a:ext uri="{FF2B5EF4-FFF2-40B4-BE49-F238E27FC236}">
                        <a16:creationId xmlns:a16="http://schemas.microsoft.com/office/drawing/2014/main" id="{2EBAB392-91C7-415B-A159-CD614E6F8B3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99" t="20157" r="23223" b="20774"/>
                  <a:stretch/>
                </p:blipFill>
                <p:spPr>
                  <a:xfrm flipV="1">
                    <a:off x="3573965" y="3787343"/>
                    <a:ext cx="232528" cy="881061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163" name="Afbeelding 1162">
                    <a:extLst>
                      <a:ext uri="{FF2B5EF4-FFF2-40B4-BE49-F238E27FC236}">
                        <a16:creationId xmlns:a16="http://schemas.microsoft.com/office/drawing/2014/main" id="{4B707217-27EC-4DBE-8D92-A5445DDA936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t="29946" r="35587" b="49623"/>
                  <a:stretch/>
                </p:blipFill>
                <p:spPr>
                  <a:xfrm rot="5400000">
                    <a:off x="3736771" y="4085334"/>
                    <a:ext cx="404812" cy="265367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164" name="Afbeelding 1163">
                    <a:extLst>
                      <a:ext uri="{FF2B5EF4-FFF2-40B4-BE49-F238E27FC236}">
                        <a16:creationId xmlns:a16="http://schemas.microsoft.com/office/drawing/2014/main" id="{3ADC954E-7420-4763-8231-331148BE59C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72182"/>
                  <a:stretch/>
                </p:blipFill>
                <p:spPr>
                  <a:xfrm>
                    <a:off x="4032302" y="3992568"/>
                    <a:ext cx="404812" cy="361325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1159" name="Afbeelding 1158">
                  <a:extLst>
                    <a:ext uri="{FF2B5EF4-FFF2-40B4-BE49-F238E27FC236}">
                      <a16:creationId xmlns:a16="http://schemas.microsoft.com/office/drawing/2014/main" id="{F6109469-2374-4437-A0F4-95D848D193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4173016" y="3247084"/>
                  <a:ext cx="302246" cy="119721"/>
                </a:xfrm>
                <a:prstGeom prst="rect">
                  <a:avLst/>
                </a:prstGeom>
                <a:grpFill/>
              </p:spPr>
            </p:pic>
            <p:pic>
              <p:nvPicPr>
                <p:cNvPr id="1160" name="Afbeelding 1159">
                  <a:extLst>
                    <a:ext uri="{FF2B5EF4-FFF2-40B4-BE49-F238E27FC236}">
                      <a16:creationId xmlns:a16="http://schemas.microsoft.com/office/drawing/2014/main" id="{650712FD-B685-4858-9E66-0C34949F58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947" r="35587" b="49623"/>
                <a:stretch/>
              </p:blipFill>
              <p:spPr>
                <a:xfrm>
                  <a:off x="4237598" y="2955883"/>
                  <a:ext cx="163876" cy="272656"/>
                </a:xfrm>
                <a:prstGeom prst="rect">
                  <a:avLst/>
                </a:prstGeom>
                <a:grpFill/>
              </p:spPr>
            </p:pic>
          </p:grpSp>
          <p:grpSp>
            <p:nvGrpSpPr>
              <p:cNvPr id="1174" name="Groep 1173">
                <a:extLst>
                  <a:ext uri="{FF2B5EF4-FFF2-40B4-BE49-F238E27FC236}">
                    <a16:creationId xmlns:a16="http://schemas.microsoft.com/office/drawing/2014/main" id="{AEBD636A-06B7-4F6E-92C3-C54D2034C7B6}"/>
                  </a:ext>
                </a:extLst>
              </p:cNvPr>
              <p:cNvGrpSpPr/>
              <p:nvPr/>
            </p:nvGrpSpPr>
            <p:grpSpPr>
              <a:xfrm>
                <a:off x="2158182" y="239687"/>
                <a:ext cx="1214038" cy="1132200"/>
                <a:chOff x="2823005" y="2960588"/>
                <a:chExt cx="1214038" cy="1132200"/>
              </a:xfrm>
              <a:grpFill/>
            </p:grpSpPr>
            <p:grpSp>
              <p:nvGrpSpPr>
                <p:cNvPr id="1175" name="Groep 1174">
                  <a:extLst>
                    <a:ext uri="{FF2B5EF4-FFF2-40B4-BE49-F238E27FC236}">
                      <a16:creationId xmlns:a16="http://schemas.microsoft.com/office/drawing/2014/main" id="{0D551FD6-F9ED-4CBA-9A81-E316FC4231E2}"/>
                    </a:ext>
                  </a:extLst>
                </p:cNvPr>
                <p:cNvGrpSpPr/>
                <p:nvPr/>
              </p:nvGrpSpPr>
              <p:grpSpPr>
                <a:xfrm flipV="1">
                  <a:off x="3244581" y="3213326"/>
                  <a:ext cx="783971" cy="384220"/>
                  <a:chOff x="885920" y="3024659"/>
                  <a:chExt cx="2012476" cy="985232"/>
                </a:xfrm>
                <a:grpFill/>
              </p:grpSpPr>
              <p:sp>
                <p:nvSpPr>
                  <p:cNvPr id="1187" name="Rechthoek 1186">
                    <a:extLst>
                      <a:ext uri="{FF2B5EF4-FFF2-40B4-BE49-F238E27FC236}">
                        <a16:creationId xmlns:a16="http://schemas.microsoft.com/office/drawing/2014/main" id="{ECC57250-8CBC-473E-AA5A-0F47D2AE8160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36814"/>
                    <a:ext cx="587230" cy="322145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189" name="Rechthoek 1188">
                    <a:extLst>
                      <a:ext uri="{FF2B5EF4-FFF2-40B4-BE49-F238E27FC236}">
                        <a16:creationId xmlns:a16="http://schemas.microsoft.com/office/drawing/2014/main" id="{DE057B8B-994F-4CF0-85AA-B09FF72983E7}"/>
                      </a:ext>
                    </a:extLst>
                  </p:cNvPr>
                  <p:cNvSpPr/>
                  <p:nvPr/>
                </p:nvSpPr>
                <p:spPr>
                  <a:xfrm>
                    <a:off x="2118217" y="305653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190" name="Rechthoek 1189">
                    <a:extLst>
                      <a:ext uri="{FF2B5EF4-FFF2-40B4-BE49-F238E27FC236}">
                        <a16:creationId xmlns:a16="http://schemas.microsoft.com/office/drawing/2014/main" id="{C04083D8-0153-4D08-A938-779EC97D765E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24659"/>
                    <a:ext cx="674543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1192" name="Afbeelding 1191">
                    <a:extLst>
                      <a:ext uri="{FF2B5EF4-FFF2-40B4-BE49-F238E27FC236}">
                        <a16:creationId xmlns:a16="http://schemas.microsoft.com/office/drawing/2014/main" id="{8D3FEC4E-5AB5-443A-B242-8AD327A0CAF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364" b="-94"/>
                  <a:stretch/>
                </p:blipFill>
                <p:spPr>
                  <a:xfrm rot="10800000" flipV="1">
                    <a:off x="885920" y="3687202"/>
                    <a:ext cx="294746" cy="322689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1176" name="Afbeelding 1175">
                  <a:extLst>
                    <a:ext uri="{FF2B5EF4-FFF2-40B4-BE49-F238E27FC236}">
                      <a16:creationId xmlns:a16="http://schemas.microsoft.com/office/drawing/2014/main" id="{5F0504D7-13FE-4C45-9FF4-353DADDE9D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49623"/>
                <a:stretch/>
              </p:blipFill>
              <p:spPr>
                <a:xfrm>
                  <a:off x="2823005" y="2960588"/>
                  <a:ext cx="535184" cy="254903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1177" name="Groep 1176">
                  <a:extLst>
                    <a:ext uri="{FF2B5EF4-FFF2-40B4-BE49-F238E27FC236}">
                      <a16:creationId xmlns:a16="http://schemas.microsoft.com/office/drawing/2014/main" id="{DFE8AB8F-AEE9-4E8B-9E7E-22C4CF8F9DD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330628" y="3576921"/>
                  <a:ext cx="706415" cy="515867"/>
                  <a:chOff x="2841972" y="3787345"/>
                  <a:chExt cx="1745013" cy="1238019"/>
                </a:xfrm>
                <a:grpFill/>
              </p:grpSpPr>
              <p:grpSp>
                <p:nvGrpSpPr>
                  <p:cNvPr id="1180" name="Groep 1179">
                    <a:extLst>
                      <a:ext uri="{FF2B5EF4-FFF2-40B4-BE49-F238E27FC236}">
                        <a16:creationId xmlns:a16="http://schemas.microsoft.com/office/drawing/2014/main" id="{3E704914-EB1C-4E69-B6DA-241208014803}"/>
                      </a:ext>
                    </a:extLst>
                  </p:cNvPr>
                  <p:cNvGrpSpPr/>
                  <p:nvPr/>
                </p:nvGrpSpPr>
                <p:grpSpPr>
                  <a:xfrm>
                    <a:off x="2841972" y="4636536"/>
                    <a:ext cx="1745013" cy="388828"/>
                    <a:chOff x="1153382" y="3024659"/>
                    <a:chExt cx="1745014" cy="388828"/>
                  </a:xfrm>
                  <a:grpFill/>
                </p:grpSpPr>
                <p:sp>
                  <p:nvSpPr>
                    <p:cNvPr id="1184" name="Rechthoek 1183">
                      <a:extLst>
                        <a:ext uri="{FF2B5EF4-FFF2-40B4-BE49-F238E27FC236}">
                          <a16:creationId xmlns:a16="http://schemas.microsoft.com/office/drawing/2014/main" id="{2D37583A-4204-4957-AA06-22361CE03C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185" name="Rechthoek 1184">
                      <a:extLst>
                        <a:ext uri="{FF2B5EF4-FFF2-40B4-BE49-F238E27FC236}">
                          <a16:creationId xmlns:a16="http://schemas.microsoft.com/office/drawing/2014/main" id="{47220369-57E5-4311-9FC8-87B9BF8A9B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217" y="3056533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186" name="Rechthoek 1185">
                      <a:extLst>
                        <a:ext uri="{FF2B5EF4-FFF2-40B4-BE49-F238E27FC236}">
                          <a16:creationId xmlns:a16="http://schemas.microsoft.com/office/drawing/2014/main" id="{A373B8E3-1C67-4950-B509-7BBE68876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53382" y="3024659"/>
                      <a:ext cx="712395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pic>
                <p:nvPicPr>
                  <p:cNvPr id="1181" name="Afbeelding 1180">
                    <a:extLst>
                      <a:ext uri="{FF2B5EF4-FFF2-40B4-BE49-F238E27FC236}">
                        <a16:creationId xmlns:a16="http://schemas.microsoft.com/office/drawing/2014/main" id="{1A1F56B1-55E2-4C80-94BE-EA5A5B4655F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99" t="20157" r="23223" b="20774"/>
                  <a:stretch/>
                </p:blipFill>
                <p:spPr>
                  <a:xfrm flipV="1">
                    <a:off x="3573965" y="3787345"/>
                    <a:ext cx="232529" cy="881061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182" name="Afbeelding 1181">
                    <a:extLst>
                      <a:ext uri="{FF2B5EF4-FFF2-40B4-BE49-F238E27FC236}">
                        <a16:creationId xmlns:a16="http://schemas.microsoft.com/office/drawing/2014/main" id="{A5E7EDD8-1FFF-4429-898D-FDAE629E9D5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t="29946" r="35587" b="49623"/>
                  <a:stretch/>
                </p:blipFill>
                <p:spPr>
                  <a:xfrm rot="5400000">
                    <a:off x="3736771" y="4085334"/>
                    <a:ext cx="404812" cy="265367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183" name="Afbeelding 1182">
                    <a:extLst>
                      <a:ext uri="{FF2B5EF4-FFF2-40B4-BE49-F238E27FC236}">
                        <a16:creationId xmlns:a16="http://schemas.microsoft.com/office/drawing/2014/main" id="{29E75EFA-5DA5-420B-BD26-8038E1EAB8E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72182"/>
                  <a:stretch/>
                </p:blipFill>
                <p:spPr>
                  <a:xfrm>
                    <a:off x="4032302" y="3992568"/>
                    <a:ext cx="404812" cy="361325"/>
                  </a:xfrm>
                  <a:prstGeom prst="rect">
                    <a:avLst/>
                  </a:prstGeom>
                  <a:grpFill/>
                </p:spPr>
              </p:pic>
            </p:grpSp>
          </p:grpSp>
          <p:pic>
            <p:nvPicPr>
              <p:cNvPr id="1193" name="Afbeelding 1192">
                <a:extLst>
                  <a:ext uri="{FF2B5EF4-FFF2-40B4-BE49-F238E27FC236}">
                    <a16:creationId xmlns:a16="http://schemas.microsoft.com/office/drawing/2014/main" id="{259E1B46-38CE-4168-A1E4-0F06730AD2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9" t="79811" r="66824" b="2201"/>
              <a:stretch/>
            </p:blipFill>
            <p:spPr>
              <a:xfrm flipV="1">
                <a:off x="8957766" y="546478"/>
                <a:ext cx="116677" cy="111802"/>
              </a:xfrm>
              <a:prstGeom prst="rect">
                <a:avLst/>
              </a:prstGeom>
              <a:grpFill/>
            </p:spPr>
          </p:pic>
          <p:pic>
            <p:nvPicPr>
              <p:cNvPr id="1194" name="Afbeelding 1193">
                <a:extLst>
                  <a:ext uri="{FF2B5EF4-FFF2-40B4-BE49-F238E27FC236}">
                    <a16:creationId xmlns:a16="http://schemas.microsoft.com/office/drawing/2014/main" id="{42151D29-C385-474F-A217-2A4574C4D3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428" t="39456" r="13101" b="41282"/>
              <a:stretch/>
            </p:blipFill>
            <p:spPr>
              <a:xfrm flipV="1">
                <a:off x="7381470" y="547861"/>
                <a:ext cx="290850" cy="111926"/>
              </a:xfrm>
              <a:prstGeom prst="rect">
                <a:avLst/>
              </a:prstGeom>
              <a:grpFill/>
            </p:spPr>
          </p:pic>
          <p:sp>
            <p:nvSpPr>
              <p:cNvPr id="1196" name="Rechthoek 1195">
                <a:extLst>
                  <a:ext uri="{FF2B5EF4-FFF2-40B4-BE49-F238E27FC236}">
                    <a16:creationId xmlns:a16="http://schemas.microsoft.com/office/drawing/2014/main" id="{9E47E1CC-EF12-4CB3-B884-379E3F60151F}"/>
                  </a:ext>
                </a:extLst>
              </p:cNvPr>
              <p:cNvSpPr/>
              <p:nvPr/>
            </p:nvSpPr>
            <p:spPr>
              <a:xfrm>
                <a:off x="6890400" y="225169"/>
                <a:ext cx="315831" cy="18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7" name="Rechthoek 1196">
                <a:extLst>
                  <a:ext uri="{FF2B5EF4-FFF2-40B4-BE49-F238E27FC236}">
                    <a16:creationId xmlns:a16="http://schemas.microsoft.com/office/drawing/2014/main" id="{4CC5D536-BF53-40D4-818A-FB1F6F3C7FC2}"/>
                  </a:ext>
                </a:extLst>
              </p:cNvPr>
              <p:cNvSpPr/>
              <p:nvPr/>
            </p:nvSpPr>
            <p:spPr>
              <a:xfrm>
                <a:off x="6452268" y="183781"/>
                <a:ext cx="315831" cy="2559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grpSp>
            <p:nvGrpSpPr>
              <p:cNvPr id="7" name="Groep 6">
                <a:extLst>
                  <a:ext uri="{FF2B5EF4-FFF2-40B4-BE49-F238E27FC236}">
                    <a16:creationId xmlns:a16="http://schemas.microsoft.com/office/drawing/2014/main" id="{7AA4DB7B-D772-43CC-80BF-06CC9C1A2616}"/>
                  </a:ext>
                </a:extLst>
              </p:cNvPr>
              <p:cNvGrpSpPr/>
              <p:nvPr/>
            </p:nvGrpSpPr>
            <p:grpSpPr>
              <a:xfrm>
                <a:off x="6457240" y="276071"/>
                <a:ext cx="913402" cy="421951"/>
                <a:chOff x="6457240" y="276071"/>
                <a:chExt cx="913402" cy="421951"/>
              </a:xfrm>
              <a:grpFill/>
            </p:grpSpPr>
            <p:pic>
              <p:nvPicPr>
                <p:cNvPr id="1195" name="Afbeelding 1194">
                  <a:extLst>
                    <a:ext uri="{FF2B5EF4-FFF2-40B4-BE49-F238E27FC236}">
                      <a16:creationId xmlns:a16="http://schemas.microsoft.com/office/drawing/2014/main" id="{ED379453-D27F-4953-B7DF-70ECF5B56E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15" t="32110" r="10679"/>
                <a:stretch/>
              </p:blipFill>
              <p:spPr>
                <a:xfrm flipV="1">
                  <a:off x="6457240" y="276071"/>
                  <a:ext cx="783621" cy="421951"/>
                </a:xfrm>
                <a:prstGeom prst="rect">
                  <a:avLst/>
                </a:prstGeom>
                <a:grpFill/>
              </p:spPr>
            </p:pic>
            <p:pic>
              <p:nvPicPr>
                <p:cNvPr id="1198" name="Afbeelding 1197">
                  <a:extLst>
                    <a:ext uri="{FF2B5EF4-FFF2-40B4-BE49-F238E27FC236}">
                      <a16:creationId xmlns:a16="http://schemas.microsoft.com/office/drawing/2014/main" id="{091DCA97-1A8B-4CAA-933B-9348EC5315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9811" r="66824" b="2201"/>
                <a:stretch/>
              </p:blipFill>
              <p:spPr>
                <a:xfrm flipV="1">
                  <a:off x="7253965" y="541119"/>
                  <a:ext cx="116677" cy="111802"/>
                </a:xfrm>
                <a:prstGeom prst="rect">
                  <a:avLst/>
                </a:prstGeom>
                <a:grpFill/>
              </p:spPr>
            </p:pic>
          </p:grpSp>
          <p:grpSp>
            <p:nvGrpSpPr>
              <p:cNvPr id="1200" name="Groep 1199">
                <a:extLst>
                  <a:ext uri="{FF2B5EF4-FFF2-40B4-BE49-F238E27FC236}">
                    <a16:creationId xmlns:a16="http://schemas.microsoft.com/office/drawing/2014/main" id="{94A59BDC-BCED-4F2E-AF71-573FC1A1CC08}"/>
                  </a:ext>
                </a:extLst>
              </p:cNvPr>
              <p:cNvGrpSpPr/>
              <p:nvPr/>
            </p:nvGrpSpPr>
            <p:grpSpPr>
              <a:xfrm>
                <a:off x="-46634" y="201223"/>
                <a:ext cx="1282119" cy="1136906"/>
                <a:chOff x="3193143" y="2955883"/>
                <a:chExt cx="1282119" cy="1136906"/>
              </a:xfrm>
              <a:grpFill/>
            </p:grpSpPr>
            <p:grpSp>
              <p:nvGrpSpPr>
                <p:cNvPr id="1201" name="Groep 1200">
                  <a:extLst>
                    <a:ext uri="{FF2B5EF4-FFF2-40B4-BE49-F238E27FC236}">
                      <a16:creationId xmlns:a16="http://schemas.microsoft.com/office/drawing/2014/main" id="{D602D29E-2ACE-4C86-A502-AE042C812465}"/>
                    </a:ext>
                  </a:extLst>
                </p:cNvPr>
                <p:cNvGrpSpPr/>
                <p:nvPr/>
              </p:nvGrpSpPr>
              <p:grpSpPr>
                <a:xfrm flipV="1">
                  <a:off x="3193143" y="3157687"/>
                  <a:ext cx="967367" cy="439855"/>
                  <a:chOff x="753877" y="3024659"/>
                  <a:chExt cx="2483258" cy="1127891"/>
                </a:xfrm>
                <a:grpFill/>
              </p:grpSpPr>
              <p:sp>
                <p:nvSpPr>
                  <p:cNvPr id="1213" name="Rechthoek 1212">
                    <a:extLst>
                      <a:ext uri="{FF2B5EF4-FFF2-40B4-BE49-F238E27FC236}">
                        <a16:creationId xmlns:a16="http://schemas.microsoft.com/office/drawing/2014/main" id="{20A37463-A6BB-49C0-84B9-F74804D6C27C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36814"/>
                    <a:ext cx="587230" cy="322145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1214" name="Afbeelding 1213">
                    <a:extLst>
                      <a:ext uri="{FF2B5EF4-FFF2-40B4-BE49-F238E27FC236}">
                        <a16:creationId xmlns:a16="http://schemas.microsoft.com/office/drawing/2014/main" id="{0A07389E-D61E-4202-BF2E-75301A53B20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2524"/>
                  <a:stretch/>
                </p:blipFill>
                <p:spPr>
                  <a:xfrm flipV="1">
                    <a:off x="1048624" y="3036814"/>
                    <a:ext cx="1888997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1215" name="Rechthoek 1214">
                    <a:extLst>
                      <a:ext uri="{FF2B5EF4-FFF2-40B4-BE49-F238E27FC236}">
                        <a16:creationId xmlns:a16="http://schemas.microsoft.com/office/drawing/2014/main" id="{1335989C-C006-4C56-9083-C0B9DD2F44BB}"/>
                      </a:ext>
                    </a:extLst>
                  </p:cNvPr>
                  <p:cNvSpPr/>
                  <p:nvPr/>
                </p:nvSpPr>
                <p:spPr>
                  <a:xfrm>
                    <a:off x="2118217" y="305653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216" name="Rechthoek 1215">
                    <a:extLst>
                      <a:ext uri="{FF2B5EF4-FFF2-40B4-BE49-F238E27FC236}">
                        <a16:creationId xmlns:a16="http://schemas.microsoft.com/office/drawing/2014/main" id="{712C7E57-9A69-47C8-82C1-790E9341D49E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24659"/>
                    <a:ext cx="674543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1217" name="Afbeelding 1216">
                    <a:extLst>
                      <a:ext uri="{FF2B5EF4-FFF2-40B4-BE49-F238E27FC236}">
                        <a16:creationId xmlns:a16="http://schemas.microsoft.com/office/drawing/2014/main" id="{07FFDD01-7EB2-4B81-BB57-5B0FAB2AB3A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933" b="-56"/>
                  <a:stretch/>
                </p:blipFill>
                <p:spPr>
                  <a:xfrm flipV="1">
                    <a:off x="2915175" y="3621955"/>
                    <a:ext cx="321960" cy="322143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218" name="Afbeelding 1217">
                    <a:extLst>
                      <a:ext uri="{FF2B5EF4-FFF2-40B4-BE49-F238E27FC236}">
                        <a16:creationId xmlns:a16="http://schemas.microsoft.com/office/drawing/2014/main" id="{11B9A347-CF25-4212-BB72-A6FE417815A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364" b="-94"/>
                  <a:stretch/>
                </p:blipFill>
                <p:spPr>
                  <a:xfrm rot="10800000" flipV="1">
                    <a:off x="753877" y="3621957"/>
                    <a:ext cx="294746" cy="322688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1203" name="Groep 1202">
                  <a:extLst>
                    <a:ext uri="{FF2B5EF4-FFF2-40B4-BE49-F238E27FC236}">
                      <a16:creationId xmlns:a16="http://schemas.microsoft.com/office/drawing/2014/main" id="{C60D0F3B-FA89-45BF-8F46-ED0F22F2B8F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330628" y="3576921"/>
                  <a:ext cx="706415" cy="515868"/>
                  <a:chOff x="2841972" y="3787343"/>
                  <a:chExt cx="1745013" cy="1238021"/>
                </a:xfrm>
                <a:grpFill/>
              </p:grpSpPr>
              <p:grpSp>
                <p:nvGrpSpPr>
                  <p:cNvPr id="1206" name="Groep 1205">
                    <a:extLst>
                      <a:ext uri="{FF2B5EF4-FFF2-40B4-BE49-F238E27FC236}">
                        <a16:creationId xmlns:a16="http://schemas.microsoft.com/office/drawing/2014/main" id="{6CA6006A-A98D-4DA4-982C-53D16F836644}"/>
                      </a:ext>
                    </a:extLst>
                  </p:cNvPr>
                  <p:cNvGrpSpPr/>
                  <p:nvPr/>
                </p:nvGrpSpPr>
                <p:grpSpPr>
                  <a:xfrm>
                    <a:off x="2841972" y="4636536"/>
                    <a:ext cx="1745013" cy="388828"/>
                    <a:chOff x="1153382" y="3024659"/>
                    <a:chExt cx="1745014" cy="388828"/>
                  </a:xfrm>
                  <a:grpFill/>
                </p:grpSpPr>
                <p:sp>
                  <p:nvSpPr>
                    <p:cNvPr id="1210" name="Rechthoek 1209">
                      <a:extLst>
                        <a:ext uri="{FF2B5EF4-FFF2-40B4-BE49-F238E27FC236}">
                          <a16:creationId xmlns:a16="http://schemas.microsoft.com/office/drawing/2014/main" id="{88163728-DCA3-498F-B9CF-F763E92AB0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211" name="Rechthoek 1210">
                      <a:extLst>
                        <a:ext uri="{FF2B5EF4-FFF2-40B4-BE49-F238E27FC236}">
                          <a16:creationId xmlns:a16="http://schemas.microsoft.com/office/drawing/2014/main" id="{0BFE077E-3710-496A-987F-9BB18F2E9A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217" y="3056533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212" name="Rechthoek 1211">
                      <a:extLst>
                        <a:ext uri="{FF2B5EF4-FFF2-40B4-BE49-F238E27FC236}">
                          <a16:creationId xmlns:a16="http://schemas.microsoft.com/office/drawing/2014/main" id="{81D80D1E-69D7-4391-9D56-DC8035A2A5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53382" y="3024659"/>
                      <a:ext cx="712395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pic>
                <p:nvPicPr>
                  <p:cNvPr id="1207" name="Afbeelding 1206">
                    <a:extLst>
                      <a:ext uri="{FF2B5EF4-FFF2-40B4-BE49-F238E27FC236}">
                        <a16:creationId xmlns:a16="http://schemas.microsoft.com/office/drawing/2014/main" id="{D3540E63-9E40-4B6D-A4B3-CBE40E9C905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99" t="20157" r="23223" b="20774"/>
                  <a:stretch/>
                </p:blipFill>
                <p:spPr>
                  <a:xfrm flipV="1">
                    <a:off x="3573965" y="3787343"/>
                    <a:ext cx="232528" cy="881061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208" name="Afbeelding 1207">
                    <a:extLst>
                      <a:ext uri="{FF2B5EF4-FFF2-40B4-BE49-F238E27FC236}">
                        <a16:creationId xmlns:a16="http://schemas.microsoft.com/office/drawing/2014/main" id="{AB7E0755-2B1B-4123-9E86-FD8DCF86F79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t="29946" r="35587" b="49623"/>
                  <a:stretch/>
                </p:blipFill>
                <p:spPr>
                  <a:xfrm rot="5400000">
                    <a:off x="3736771" y="4085334"/>
                    <a:ext cx="404812" cy="265367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209" name="Afbeelding 1208">
                    <a:extLst>
                      <a:ext uri="{FF2B5EF4-FFF2-40B4-BE49-F238E27FC236}">
                        <a16:creationId xmlns:a16="http://schemas.microsoft.com/office/drawing/2014/main" id="{16E7758F-0BEA-4CD8-AE1E-19CC1E104A4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72182"/>
                  <a:stretch/>
                </p:blipFill>
                <p:spPr>
                  <a:xfrm>
                    <a:off x="4032302" y="3992568"/>
                    <a:ext cx="404812" cy="361325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1204" name="Afbeelding 1203">
                  <a:extLst>
                    <a:ext uri="{FF2B5EF4-FFF2-40B4-BE49-F238E27FC236}">
                      <a16:creationId xmlns:a16="http://schemas.microsoft.com/office/drawing/2014/main" id="{8A8AE66E-1CD6-47D7-BAD9-155B8973651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4173016" y="3247084"/>
                  <a:ext cx="302246" cy="119721"/>
                </a:xfrm>
                <a:prstGeom prst="rect">
                  <a:avLst/>
                </a:prstGeom>
                <a:grpFill/>
              </p:spPr>
            </p:pic>
            <p:pic>
              <p:nvPicPr>
                <p:cNvPr id="1205" name="Afbeelding 1204">
                  <a:extLst>
                    <a:ext uri="{FF2B5EF4-FFF2-40B4-BE49-F238E27FC236}">
                      <a16:creationId xmlns:a16="http://schemas.microsoft.com/office/drawing/2014/main" id="{9B504F0F-B474-481C-A390-BC1EB61E72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947" r="35587" b="49623"/>
                <a:stretch/>
              </p:blipFill>
              <p:spPr>
                <a:xfrm>
                  <a:off x="4237598" y="2955883"/>
                  <a:ext cx="163876" cy="272656"/>
                </a:xfrm>
                <a:prstGeom prst="rect">
                  <a:avLst/>
                </a:prstGeom>
                <a:grpFill/>
              </p:spPr>
            </p:pic>
          </p:grpSp>
          <p:pic>
            <p:nvPicPr>
              <p:cNvPr id="1219" name="Afbeelding 1218">
                <a:extLst>
                  <a:ext uri="{FF2B5EF4-FFF2-40B4-BE49-F238E27FC236}">
                    <a16:creationId xmlns:a16="http://schemas.microsoft.com/office/drawing/2014/main" id="{45CF065D-8BE6-4DA8-B51C-B8BA47D7D18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428" t="39456" r="13101" b="41282"/>
              <a:stretch/>
            </p:blipFill>
            <p:spPr>
              <a:xfrm flipV="1">
                <a:off x="2275461" y="497505"/>
                <a:ext cx="302246" cy="112688"/>
              </a:xfrm>
              <a:prstGeom prst="rect">
                <a:avLst/>
              </a:prstGeom>
              <a:grpFill/>
            </p:spPr>
          </p:pic>
          <p:grpSp>
            <p:nvGrpSpPr>
              <p:cNvPr id="1220" name="Groep 1219">
                <a:extLst>
                  <a:ext uri="{FF2B5EF4-FFF2-40B4-BE49-F238E27FC236}">
                    <a16:creationId xmlns:a16="http://schemas.microsoft.com/office/drawing/2014/main" id="{0B5064EB-75C7-451A-809E-6097D137406A}"/>
                  </a:ext>
                </a:extLst>
              </p:cNvPr>
              <p:cNvGrpSpPr/>
              <p:nvPr/>
            </p:nvGrpSpPr>
            <p:grpSpPr>
              <a:xfrm>
                <a:off x="1334188" y="234982"/>
                <a:ext cx="913402" cy="421951"/>
                <a:chOff x="6457240" y="276071"/>
                <a:chExt cx="913402" cy="421951"/>
              </a:xfrm>
              <a:grpFill/>
            </p:grpSpPr>
            <p:pic>
              <p:nvPicPr>
                <p:cNvPr id="1221" name="Afbeelding 1220">
                  <a:extLst>
                    <a:ext uri="{FF2B5EF4-FFF2-40B4-BE49-F238E27FC236}">
                      <a16:creationId xmlns:a16="http://schemas.microsoft.com/office/drawing/2014/main" id="{9326143D-3B0D-41C9-9C49-D718652B7A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15" t="32110" r="10679"/>
                <a:stretch/>
              </p:blipFill>
              <p:spPr>
                <a:xfrm flipV="1">
                  <a:off x="6457240" y="276071"/>
                  <a:ext cx="783621" cy="421951"/>
                </a:xfrm>
                <a:prstGeom prst="rect">
                  <a:avLst/>
                </a:prstGeom>
                <a:grpFill/>
              </p:spPr>
            </p:pic>
            <p:pic>
              <p:nvPicPr>
                <p:cNvPr id="1222" name="Afbeelding 1221">
                  <a:extLst>
                    <a:ext uri="{FF2B5EF4-FFF2-40B4-BE49-F238E27FC236}">
                      <a16:creationId xmlns:a16="http://schemas.microsoft.com/office/drawing/2014/main" id="{B6F51FC6-73BC-482B-83A8-2A0DEDE22D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9811" r="66824" b="2201"/>
                <a:stretch/>
              </p:blipFill>
              <p:spPr>
                <a:xfrm flipV="1">
                  <a:off x="7253965" y="541119"/>
                  <a:ext cx="116677" cy="111802"/>
                </a:xfrm>
                <a:prstGeom prst="rect">
                  <a:avLst/>
                </a:prstGeom>
                <a:grpFill/>
              </p:spPr>
            </p:pic>
          </p:grpSp>
          <p:sp>
            <p:nvSpPr>
              <p:cNvPr id="1223" name="Rechthoek 1222">
                <a:extLst>
                  <a:ext uri="{FF2B5EF4-FFF2-40B4-BE49-F238E27FC236}">
                    <a16:creationId xmlns:a16="http://schemas.microsoft.com/office/drawing/2014/main" id="{1B3F26A8-43AF-4A6F-A813-F4ABDDCF261E}"/>
                  </a:ext>
                </a:extLst>
              </p:cNvPr>
              <p:cNvSpPr/>
              <p:nvPr/>
            </p:nvSpPr>
            <p:spPr>
              <a:xfrm>
                <a:off x="6889649" y="275615"/>
                <a:ext cx="379446" cy="1437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1224" name="Rechthoek 1223">
                <a:extLst>
                  <a:ext uri="{FF2B5EF4-FFF2-40B4-BE49-F238E27FC236}">
                    <a16:creationId xmlns:a16="http://schemas.microsoft.com/office/drawing/2014/main" id="{9DFFC241-5785-4975-9F22-F0D33EE6E5CC}"/>
                  </a:ext>
                </a:extLst>
              </p:cNvPr>
              <p:cNvSpPr/>
              <p:nvPr/>
            </p:nvSpPr>
            <p:spPr>
              <a:xfrm>
                <a:off x="6369594" y="266893"/>
                <a:ext cx="379446" cy="1437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1227" name="Rechthoek 1226">
                <a:extLst>
                  <a:ext uri="{FF2B5EF4-FFF2-40B4-BE49-F238E27FC236}">
                    <a16:creationId xmlns:a16="http://schemas.microsoft.com/office/drawing/2014/main" id="{D81EC036-0E90-49FD-860F-B32F6460A0F7}"/>
                  </a:ext>
                </a:extLst>
              </p:cNvPr>
              <p:cNvSpPr/>
              <p:nvPr/>
            </p:nvSpPr>
            <p:spPr>
              <a:xfrm>
                <a:off x="1770720" y="223282"/>
                <a:ext cx="379446" cy="1437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1228" name="Rechthoek 1227">
                <a:extLst>
                  <a:ext uri="{FF2B5EF4-FFF2-40B4-BE49-F238E27FC236}">
                    <a16:creationId xmlns:a16="http://schemas.microsoft.com/office/drawing/2014/main" id="{0F553436-22FE-41BE-B7E4-AF662C8ED16D}"/>
                  </a:ext>
                </a:extLst>
              </p:cNvPr>
              <p:cNvSpPr/>
              <p:nvPr/>
            </p:nvSpPr>
            <p:spPr>
              <a:xfrm>
                <a:off x="1279748" y="239868"/>
                <a:ext cx="379446" cy="1437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pic>
            <p:nvPicPr>
              <p:cNvPr id="1229" name="Afbeelding 1228">
                <a:extLst>
                  <a:ext uri="{FF2B5EF4-FFF2-40B4-BE49-F238E27FC236}">
                    <a16:creationId xmlns:a16="http://schemas.microsoft.com/office/drawing/2014/main" id="{1196932F-DE4B-436E-96EC-4217D1147A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428" t="39456" r="13101" b="41282"/>
              <a:stretch/>
            </p:blipFill>
            <p:spPr>
              <a:xfrm flipV="1">
                <a:off x="2717040" y="529520"/>
                <a:ext cx="302246" cy="77214"/>
              </a:xfrm>
              <a:prstGeom prst="rect">
                <a:avLst/>
              </a:prstGeom>
              <a:grpFill/>
            </p:spPr>
          </p:pic>
          <p:pic>
            <p:nvPicPr>
              <p:cNvPr id="1230" name="Afbeelding 1229">
                <a:extLst>
                  <a:ext uri="{FF2B5EF4-FFF2-40B4-BE49-F238E27FC236}">
                    <a16:creationId xmlns:a16="http://schemas.microsoft.com/office/drawing/2014/main" id="{F09E4639-2562-464F-807A-0081C14B2E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9" t="78460" r="66364" b="-94"/>
              <a:stretch/>
            </p:blipFill>
            <p:spPr>
              <a:xfrm rot="10800000">
                <a:off x="1247379" y="487606"/>
                <a:ext cx="114820" cy="125842"/>
              </a:xfrm>
              <a:prstGeom prst="rect">
                <a:avLst/>
              </a:prstGeom>
              <a:grpFill/>
            </p:spPr>
          </p:pic>
          <p:sp>
            <p:nvSpPr>
              <p:cNvPr id="1231" name="Rechthoek 1230">
                <a:extLst>
                  <a:ext uri="{FF2B5EF4-FFF2-40B4-BE49-F238E27FC236}">
                    <a16:creationId xmlns:a16="http://schemas.microsoft.com/office/drawing/2014/main" id="{4CECE644-6793-47F4-A59A-86DE5595B75B}"/>
                  </a:ext>
                </a:extLst>
              </p:cNvPr>
              <p:cNvSpPr/>
              <p:nvPr/>
            </p:nvSpPr>
            <p:spPr>
              <a:xfrm>
                <a:off x="2763433" y="498784"/>
                <a:ext cx="285492" cy="15286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pic>
            <p:nvPicPr>
              <p:cNvPr id="1232" name="Afbeelding 1231">
                <a:extLst>
                  <a:ext uri="{FF2B5EF4-FFF2-40B4-BE49-F238E27FC236}">
                    <a16:creationId xmlns:a16="http://schemas.microsoft.com/office/drawing/2014/main" id="{F86123F9-C29D-48E0-A0DA-7BC18A4189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599" t="20157" r="23223" b="20774"/>
              <a:stretch/>
            </p:blipFill>
            <p:spPr>
              <a:xfrm flipV="1">
                <a:off x="1675807" y="-138157"/>
                <a:ext cx="94132" cy="367127"/>
              </a:xfrm>
              <a:prstGeom prst="rect">
                <a:avLst/>
              </a:prstGeom>
              <a:grpFill/>
            </p:spPr>
          </p:pic>
          <p:pic>
            <p:nvPicPr>
              <p:cNvPr id="1233" name="Afbeelding 1232">
                <a:extLst>
                  <a:ext uri="{FF2B5EF4-FFF2-40B4-BE49-F238E27FC236}">
                    <a16:creationId xmlns:a16="http://schemas.microsoft.com/office/drawing/2014/main" id="{86115FAA-52BF-4FB1-9A70-691AAD0A5F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t="29946" r="35587" b="49623"/>
              <a:stretch/>
            </p:blipFill>
            <p:spPr>
              <a:xfrm rot="5400000">
                <a:off x="1739312" y="-12414"/>
                <a:ext cx="168680" cy="107426"/>
              </a:xfrm>
              <a:prstGeom prst="rect">
                <a:avLst/>
              </a:prstGeom>
              <a:grpFill/>
            </p:spPr>
          </p:pic>
          <p:pic>
            <p:nvPicPr>
              <p:cNvPr id="1234" name="Afbeelding 1233">
                <a:extLst>
                  <a:ext uri="{FF2B5EF4-FFF2-40B4-BE49-F238E27FC236}">
                    <a16:creationId xmlns:a16="http://schemas.microsoft.com/office/drawing/2014/main" id="{EEB362C5-54C0-46DC-8C8C-12DFAC19D6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r="35587" b="72182"/>
              <a:stretch/>
            </p:blipFill>
            <p:spPr>
              <a:xfrm>
                <a:off x="1861351" y="-52643"/>
                <a:ext cx="163876" cy="150560"/>
              </a:xfrm>
              <a:prstGeom prst="rect">
                <a:avLst/>
              </a:prstGeom>
              <a:grpFill/>
            </p:spPr>
          </p:pic>
          <p:pic>
            <p:nvPicPr>
              <p:cNvPr id="1235" name="Afbeelding 1234">
                <a:extLst>
                  <a:ext uri="{FF2B5EF4-FFF2-40B4-BE49-F238E27FC236}">
                    <a16:creationId xmlns:a16="http://schemas.microsoft.com/office/drawing/2014/main" id="{0C12BF37-BE99-4019-94C7-EDE9FCE894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599" t="20157" r="23223" b="20774"/>
              <a:stretch/>
            </p:blipFill>
            <p:spPr>
              <a:xfrm flipV="1">
                <a:off x="6788857" y="-102615"/>
                <a:ext cx="94132" cy="367127"/>
              </a:xfrm>
              <a:prstGeom prst="rect">
                <a:avLst/>
              </a:prstGeom>
              <a:grpFill/>
            </p:spPr>
          </p:pic>
          <p:pic>
            <p:nvPicPr>
              <p:cNvPr id="1236" name="Afbeelding 1235">
                <a:extLst>
                  <a:ext uri="{FF2B5EF4-FFF2-40B4-BE49-F238E27FC236}">
                    <a16:creationId xmlns:a16="http://schemas.microsoft.com/office/drawing/2014/main" id="{4651E54D-97B8-43ED-B0AD-18B7EDB819E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t="29946" r="35587" b="49623"/>
              <a:stretch/>
            </p:blipFill>
            <p:spPr>
              <a:xfrm rot="5400000">
                <a:off x="6852362" y="23128"/>
                <a:ext cx="168680" cy="107426"/>
              </a:xfrm>
              <a:prstGeom prst="rect">
                <a:avLst/>
              </a:prstGeom>
              <a:grpFill/>
            </p:spPr>
          </p:pic>
          <p:pic>
            <p:nvPicPr>
              <p:cNvPr id="1237" name="Afbeelding 1236">
                <a:extLst>
                  <a:ext uri="{FF2B5EF4-FFF2-40B4-BE49-F238E27FC236}">
                    <a16:creationId xmlns:a16="http://schemas.microsoft.com/office/drawing/2014/main" id="{7B11F4CC-7D82-4F8A-A06F-F016EF71F41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r="35587" b="72182"/>
              <a:stretch/>
            </p:blipFill>
            <p:spPr>
              <a:xfrm>
                <a:off x="6974401" y="-17101"/>
                <a:ext cx="163876" cy="150560"/>
              </a:xfrm>
              <a:prstGeom prst="rect">
                <a:avLst/>
              </a:prstGeom>
              <a:grpFill/>
            </p:spPr>
          </p:pic>
        </p:grpSp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2691B8C9-8A29-6699-51E2-CF5353B581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49623"/>
            <a:stretch/>
          </p:blipFill>
          <p:spPr>
            <a:xfrm>
              <a:off x="4859312" y="1209305"/>
              <a:ext cx="166240" cy="276589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1F139E68-B852-7037-8E33-D17B177B1E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49623"/>
            <a:stretch/>
          </p:blipFill>
          <p:spPr>
            <a:xfrm>
              <a:off x="4874669" y="3104208"/>
              <a:ext cx="166240" cy="276589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C927A42F-16F9-F7B6-0663-5E7E24E9AB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49623"/>
            <a:stretch/>
          </p:blipFill>
          <p:spPr>
            <a:xfrm>
              <a:off x="4856365" y="2164026"/>
              <a:ext cx="166240" cy="276589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C987107B-7FA6-EEC5-8B48-EF8602657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49623"/>
            <a:stretch/>
          </p:blipFill>
          <p:spPr>
            <a:xfrm>
              <a:off x="6153299" y="4019969"/>
              <a:ext cx="166240" cy="276589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354DCACD-CD44-CF7F-E0EC-4F7D8FD414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49623"/>
            <a:stretch/>
          </p:blipFill>
          <p:spPr>
            <a:xfrm>
              <a:off x="6170111" y="4957888"/>
              <a:ext cx="166240" cy="276589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4" name="Afbeelding 13">
              <a:extLst>
                <a:ext uri="{FF2B5EF4-FFF2-40B4-BE49-F238E27FC236}">
                  <a16:creationId xmlns:a16="http://schemas.microsoft.com/office/drawing/2014/main" id="{E458F11B-B8D4-EBE2-CB19-0D8EA0804C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49623"/>
            <a:stretch/>
          </p:blipFill>
          <p:spPr>
            <a:xfrm>
              <a:off x="6185608" y="5925191"/>
              <a:ext cx="166240" cy="276589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407" name="Afbeelding 2406">
              <a:extLst>
                <a:ext uri="{FF2B5EF4-FFF2-40B4-BE49-F238E27FC236}">
                  <a16:creationId xmlns:a16="http://schemas.microsoft.com/office/drawing/2014/main" id="{EC4F54C1-288F-B254-1105-B71A9A896C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49623"/>
            <a:stretch/>
          </p:blipFill>
          <p:spPr>
            <a:xfrm>
              <a:off x="3552171" y="4998328"/>
              <a:ext cx="163876" cy="272657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408" name="Afbeelding 2407">
              <a:extLst>
                <a:ext uri="{FF2B5EF4-FFF2-40B4-BE49-F238E27FC236}">
                  <a16:creationId xmlns:a16="http://schemas.microsoft.com/office/drawing/2014/main" id="{14193B26-F162-93C7-F06F-93F1AB51FE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49623"/>
            <a:stretch/>
          </p:blipFill>
          <p:spPr>
            <a:xfrm>
              <a:off x="3551416" y="4031844"/>
              <a:ext cx="163876" cy="272657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409" name="Afbeelding 2408">
              <a:extLst>
                <a:ext uri="{FF2B5EF4-FFF2-40B4-BE49-F238E27FC236}">
                  <a16:creationId xmlns:a16="http://schemas.microsoft.com/office/drawing/2014/main" id="{20434AA9-A383-63C9-1C43-C322C72F2A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49623"/>
            <a:stretch/>
          </p:blipFill>
          <p:spPr>
            <a:xfrm>
              <a:off x="3570904" y="5947907"/>
              <a:ext cx="163876" cy="272657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123755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vak 21">
            <a:extLst>
              <a:ext uri="{FF2B5EF4-FFF2-40B4-BE49-F238E27FC236}">
                <a16:creationId xmlns:a16="http://schemas.microsoft.com/office/drawing/2014/main" id="{45BE33FC-34C2-4BA7-A71B-3550E34BC39C}"/>
              </a:ext>
            </a:extLst>
          </p:cNvPr>
          <p:cNvSpPr txBox="1"/>
          <p:nvPr/>
        </p:nvSpPr>
        <p:spPr>
          <a:xfrm>
            <a:off x="199476" y="251809"/>
            <a:ext cx="9118600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err="1">
                <a:solidFill>
                  <a:schemeClr val="bg1"/>
                </a:solidFill>
              </a:rPr>
              <a:t>monomere</a:t>
            </a:r>
            <a:endParaRPr lang="nl-NL" sz="3200" dirty="0">
              <a:solidFill>
                <a:schemeClr val="bg1"/>
              </a:solidFill>
            </a:endParaRPr>
          </a:p>
          <a:p>
            <a:endParaRPr lang="nl-NL" sz="4000" dirty="0"/>
          </a:p>
          <a:p>
            <a:endParaRPr lang="nl-NL" sz="3200" dirty="0"/>
          </a:p>
          <a:p>
            <a:r>
              <a:rPr lang="nl-NL" sz="3200" dirty="0"/>
              <a:t>                                     </a:t>
            </a:r>
          </a:p>
          <a:p>
            <a:endParaRPr lang="nl-NL" sz="3200" dirty="0"/>
          </a:p>
          <a:p>
            <a:r>
              <a:rPr lang="nl-NL" sz="3200" dirty="0"/>
              <a:t>                                    </a:t>
            </a:r>
          </a:p>
          <a:p>
            <a:r>
              <a:rPr lang="nl-NL" sz="3200" dirty="0"/>
              <a:t>                                         Cl</a:t>
            </a:r>
          </a:p>
          <a:p>
            <a:endParaRPr lang="nl-NL" sz="3200" dirty="0"/>
          </a:p>
          <a:p>
            <a:endParaRPr lang="nl-NL" sz="3200" dirty="0"/>
          </a:p>
          <a:p>
            <a:endParaRPr lang="nl-NL" sz="2500" dirty="0"/>
          </a:p>
          <a:p>
            <a:r>
              <a:rPr lang="nl-NL" sz="3200" dirty="0"/>
              <a:t>                Cl                                              </a:t>
            </a:r>
            <a:r>
              <a:rPr lang="nl-NL" sz="3200" dirty="0" err="1"/>
              <a:t>Cl</a:t>
            </a:r>
            <a:endParaRPr lang="nl-NL" sz="3200" dirty="0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98933BED-A603-4E74-B779-FB0690F0120E}"/>
              </a:ext>
            </a:extLst>
          </p:cNvPr>
          <p:cNvGrpSpPr>
            <a:grpSpLocks noChangeAspect="1"/>
          </p:cNvGrpSpPr>
          <p:nvPr/>
        </p:nvGrpSpPr>
        <p:grpSpPr>
          <a:xfrm>
            <a:off x="2122349" y="3732049"/>
            <a:ext cx="4149895" cy="2114779"/>
            <a:chOff x="1676069" y="3787345"/>
            <a:chExt cx="3993428" cy="1977078"/>
          </a:xfrm>
          <a:solidFill>
            <a:schemeClr val="bg1"/>
          </a:solidFill>
        </p:grpSpPr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1010BF37-F9ED-48E8-B8A5-81C11DC5FA5B}"/>
                </a:ext>
              </a:extLst>
            </p:cNvPr>
            <p:cNvGrpSpPr/>
            <p:nvPr/>
          </p:nvGrpSpPr>
          <p:grpSpPr>
            <a:xfrm>
              <a:off x="2453583" y="4614086"/>
              <a:ext cx="3215914" cy="1150337"/>
              <a:chOff x="790160" y="1366359"/>
              <a:chExt cx="3215914" cy="1150337"/>
            </a:xfrm>
            <a:grpFill/>
          </p:grpSpPr>
          <p:grpSp>
            <p:nvGrpSpPr>
              <p:cNvPr id="24" name="Groep 23">
                <a:extLst>
                  <a:ext uri="{FF2B5EF4-FFF2-40B4-BE49-F238E27FC236}">
                    <a16:creationId xmlns:a16="http://schemas.microsoft.com/office/drawing/2014/main" id="{59263B0B-9073-4604-BC72-A89AE531CAC0}"/>
                  </a:ext>
                </a:extLst>
              </p:cNvPr>
              <p:cNvGrpSpPr/>
              <p:nvPr/>
            </p:nvGrpSpPr>
            <p:grpSpPr>
              <a:xfrm>
                <a:off x="790160" y="1388805"/>
                <a:ext cx="2930360" cy="1127891"/>
                <a:chOff x="764993" y="3024659"/>
                <a:chExt cx="2930360" cy="1127891"/>
              </a:xfrm>
              <a:grpFill/>
            </p:grpSpPr>
            <p:sp>
              <p:nvSpPr>
                <p:cNvPr id="28" name="Rechthoek 27">
                  <a:extLst>
                    <a:ext uri="{FF2B5EF4-FFF2-40B4-BE49-F238E27FC236}">
                      <a16:creationId xmlns:a16="http://schemas.microsoft.com/office/drawing/2014/main" id="{7913F7B5-32F5-440F-B414-87E52728B66C}"/>
                    </a:ext>
                  </a:extLst>
                </p:cNvPr>
                <p:cNvSpPr/>
                <p:nvPr/>
              </p:nvSpPr>
              <p:spPr>
                <a:xfrm>
                  <a:off x="1191234" y="3036814"/>
                  <a:ext cx="587230" cy="322145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pic>
              <p:nvPicPr>
                <p:cNvPr id="29" name="Afbeelding 28">
                  <a:extLst>
                    <a:ext uri="{FF2B5EF4-FFF2-40B4-BE49-F238E27FC236}">
                      <a16:creationId xmlns:a16="http://schemas.microsoft.com/office/drawing/2014/main" id="{EA22C0B1-E506-4C6A-B8ED-94B97B1583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14" t="25198"/>
                <a:stretch/>
              </p:blipFill>
              <p:spPr>
                <a:xfrm flipV="1">
                  <a:off x="1048624" y="3036814"/>
                  <a:ext cx="2206304" cy="1115736"/>
                </a:xfrm>
                <a:prstGeom prst="rect">
                  <a:avLst/>
                </a:prstGeom>
                <a:grpFill/>
              </p:spPr>
            </p:pic>
            <p:sp>
              <p:nvSpPr>
                <p:cNvPr id="30" name="Rechthoek 29">
                  <a:extLst>
                    <a:ext uri="{FF2B5EF4-FFF2-40B4-BE49-F238E27FC236}">
                      <a16:creationId xmlns:a16="http://schemas.microsoft.com/office/drawing/2014/main" id="{AFDADE62-3BB0-4745-8A09-EA814FD97F59}"/>
                    </a:ext>
                  </a:extLst>
                </p:cNvPr>
                <p:cNvSpPr/>
                <p:nvPr/>
              </p:nvSpPr>
              <p:spPr>
                <a:xfrm>
                  <a:off x="2118217" y="3056533"/>
                  <a:ext cx="780179" cy="35695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1" name="Rechthoek 30">
                  <a:extLst>
                    <a:ext uri="{FF2B5EF4-FFF2-40B4-BE49-F238E27FC236}">
                      <a16:creationId xmlns:a16="http://schemas.microsoft.com/office/drawing/2014/main" id="{57017695-67DB-4D49-987A-637998F346FB}"/>
                    </a:ext>
                  </a:extLst>
                </p:cNvPr>
                <p:cNvSpPr/>
                <p:nvPr/>
              </p:nvSpPr>
              <p:spPr>
                <a:xfrm>
                  <a:off x="1153382" y="3024659"/>
                  <a:ext cx="712395" cy="36897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3" name="Rechthoek 32">
                  <a:extLst>
                    <a:ext uri="{FF2B5EF4-FFF2-40B4-BE49-F238E27FC236}">
                      <a16:creationId xmlns:a16="http://schemas.microsoft.com/office/drawing/2014/main" id="{B0802C5F-1D5D-41D3-B776-2D0FD2FF3404}"/>
                    </a:ext>
                  </a:extLst>
                </p:cNvPr>
                <p:cNvSpPr/>
                <p:nvPr/>
              </p:nvSpPr>
              <p:spPr>
                <a:xfrm>
                  <a:off x="2915174" y="3621954"/>
                  <a:ext cx="780179" cy="32214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pic>
              <p:nvPicPr>
                <p:cNvPr id="34" name="Afbeelding 33">
                  <a:extLst>
                    <a:ext uri="{FF2B5EF4-FFF2-40B4-BE49-F238E27FC236}">
                      <a16:creationId xmlns:a16="http://schemas.microsoft.com/office/drawing/2014/main" id="{2E19B11A-35E8-4700-82FC-6FCC64A742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9811" r="66824" b="2201"/>
                <a:stretch/>
              </p:blipFill>
              <p:spPr>
                <a:xfrm flipV="1">
                  <a:off x="2915174" y="3655645"/>
                  <a:ext cx="288220" cy="268311"/>
                </a:xfrm>
                <a:prstGeom prst="rect">
                  <a:avLst/>
                </a:prstGeom>
                <a:grpFill/>
              </p:spPr>
            </p:pic>
            <p:pic>
              <p:nvPicPr>
                <p:cNvPr id="35" name="Afbeelding 34">
                  <a:extLst>
                    <a:ext uri="{FF2B5EF4-FFF2-40B4-BE49-F238E27FC236}">
                      <a16:creationId xmlns:a16="http://schemas.microsoft.com/office/drawing/2014/main" id="{2E34FA7F-D829-48BE-B585-8EF1D2C8CC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8460" r="66810" b="1292"/>
                <a:stretch/>
              </p:blipFill>
              <p:spPr>
                <a:xfrm rot="10800000" flipV="1">
                  <a:off x="764993" y="3621954"/>
                  <a:ext cx="283630" cy="302005"/>
                </a:xfrm>
                <a:prstGeom prst="rect">
                  <a:avLst/>
                </a:prstGeom>
                <a:grpFill/>
              </p:spPr>
            </p:pic>
          </p:grpSp>
          <p:grpSp>
            <p:nvGrpSpPr>
              <p:cNvPr id="25" name="Groep 24">
                <a:extLst>
                  <a:ext uri="{FF2B5EF4-FFF2-40B4-BE49-F238E27FC236}">
                    <a16:creationId xmlns:a16="http://schemas.microsoft.com/office/drawing/2014/main" id="{57FBF10C-1385-4B8A-82D1-4966C78EFEEA}"/>
                  </a:ext>
                </a:extLst>
              </p:cNvPr>
              <p:cNvGrpSpPr/>
              <p:nvPr/>
            </p:nvGrpSpPr>
            <p:grpSpPr>
              <a:xfrm>
                <a:off x="3259454" y="1366359"/>
                <a:ext cx="746620" cy="931338"/>
                <a:chOff x="3283036" y="2973664"/>
                <a:chExt cx="746620" cy="931338"/>
              </a:xfrm>
              <a:grpFill/>
            </p:grpSpPr>
            <p:pic>
              <p:nvPicPr>
                <p:cNvPr id="26" name="Afbeelding 25">
                  <a:extLst>
                    <a:ext uri="{FF2B5EF4-FFF2-40B4-BE49-F238E27FC236}">
                      <a16:creationId xmlns:a16="http://schemas.microsoft.com/office/drawing/2014/main" id="{AE2A8A0B-7432-442E-9FB7-8F261CC3D6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3283036" y="3617685"/>
                  <a:ext cx="746620" cy="287317"/>
                </a:xfrm>
                <a:prstGeom prst="rect">
                  <a:avLst/>
                </a:prstGeom>
                <a:grpFill/>
              </p:spPr>
            </p:pic>
            <p:pic>
              <p:nvPicPr>
                <p:cNvPr id="27" name="Afbeelding 26">
                  <a:extLst>
                    <a:ext uri="{FF2B5EF4-FFF2-40B4-BE49-F238E27FC236}">
                      <a16:creationId xmlns:a16="http://schemas.microsoft.com/office/drawing/2014/main" id="{56534817-2437-49BA-AB30-3C29C4786E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947" r="35587" b="49623"/>
                <a:stretch/>
              </p:blipFill>
              <p:spPr>
                <a:xfrm>
                  <a:off x="3439540" y="2973664"/>
                  <a:ext cx="404812" cy="654342"/>
                </a:xfrm>
                <a:prstGeom prst="rect">
                  <a:avLst/>
                </a:prstGeom>
                <a:grpFill/>
              </p:spPr>
            </p:pic>
          </p:grpSp>
        </p:grpSp>
        <p:pic>
          <p:nvPicPr>
            <p:cNvPr id="36" name="Afbeelding 35">
              <a:extLst>
                <a:ext uri="{FF2B5EF4-FFF2-40B4-BE49-F238E27FC236}">
                  <a16:creationId xmlns:a16="http://schemas.microsoft.com/office/drawing/2014/main" id="{1DE68B21-1458-4925-BA1B-45A3792824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28" t="39456" r="13101" b="41282"/>
            <a:stretch/>
          </p:blipFill>
          <p:spPr>
            <a:xfrm flipV="1">
              <a:off x="1676069" y="5251240"/>
              <a:ext cx="746620" cy="287317"/>
            </a:xfrm>
            <a:prstGeom prst="rect">
              <a:avLst/>
            </a:prstGeom>
            <a:grpFill/>
          </p:spPr>
        </p:pic>
        <p:pic>
          <p:nvPicPr>
            <p:cNvPr id="37" name="Afbeelding 36">
              <a:extLst>
                <a:ext uri="{FF2B5EF4-FFF2-40B4-BE49-F238E27FC236}">
                  <a16:creationId xmlns:a16="http://schemas.microsoft.com/office/drawing/2014/main" id="{3ED4A8D6-9373-439E-8816-C8E9432FC4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49623"/>
            <a:stretch/>
          </p:blipFill>
          <p:spPr>
            <a:xfrm>
              <a:off x="1841650" y="4603765"/>
              <a:ext cx="404812" cy="654342"/>
            </a:xfrm>
            <a:prstGeom prst="rect">
              <a:avLst/>
            </a:prstGeom>
            <a:grpFill/>
          </p:spPr>
        </p:pic>
        <p:pic>
          <p:nvPicPr>
            <p:cNvPr id="32" name="Afbeelding 31">
              <a:extLst>
                <a:ext uri="{FF2B5EF4-FFF2-40B4-BE49-F238E27FC236}">
                  <a16:creationId xmlns:a16="http://schemas.microsoft.com/office/drawing/2014/main" id="{F0C6DA4A-3DCC-424A-B5D8-E58479E72E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99" t="20157" r="23223" b="20774"/>
            <a:stretch/>
          </p:blipFill>
          <p:spPr>
            <a:xfrm flipV="1">
              <a:off x="3573965" y="3787345"/>
              <a:ext cx="232529" cy="881061"/>
            </a:xfrm>
            <a:prstGeom prst="rect">
              <a:avLst/>
            </a:prstGeom>
            <a:grpFill/>
          </p:spPr>
        </p:pic>
        <p:pic>
          <p:nvPicPr>
            <p:cNvPr id="38" name="Afbeelding 37">
              <a:extLst>
                <a:ext uri="{FF2B5EF4-FFF2-40B4-BE49-F238E27FC236}">
                  <a16:creationId xmlns:a16="http://schemas.microsoft.com/office/drawing/2014/main" id="{A98488A6-EBA4-4C16-8DD4-26CE27B3D1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t="29946" r="35587" b="49623"/>
            <a:stretch/>
          </p:blipFill>
          <p:spPr>
            <a:xfrm rot="5400000">
              <a:off x="3736771" y="4085334"/>
              <a:ext cx="404812" cy="265367"/>
            </a:xfrm>
            <a:prstGeom prst="rect">
              <a:avLst/>
            </a:prstGeom>
            <a:grpFill/>
          </p:spPr>
        </p:pic>
        <p:pic>
          <p:nvPicPr>
            <p:cNvPr id="39" name="Afbeelding 38">
              <a:extLst>
                <a:ext uri="{FF2B5EF4-FFF2-40B4-BE49-F238E27FC236}">
                  <a16:creationId xmlns:a16="http://schemas.microsoft.com/office/drawing/2014/main" id="{7A8E7DA1-B344-4B65-8C4D-6D4DBF043C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72182"/>
            <a:stretch/>
          </p:blipFill>
          <p:spPr>
            <a:xfrm>
              <a:off x="4038125" y="3992568"/>
              <a:ext cx="404812" cy="361325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11425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98933BED-A603-4E74-B779-FB0690F0120E}"/>
              </a:ext>
            </a:extLst>
          </p:cNvPr>
          <p:cNvGrpSpPr>
            <a:grpSpLocks noChangeAspect="1"/>
          </p:cNvGrpSpPr>
          <p:nvPr/>
        </p:nvGrpSpPr>
        <p:grpSpPr>
          <a:xfrm>
            <a:off x="2122349" y="3732049"/>
            <a:ext cx="4149895" cy="2114779"/>
            <a:chOff x="1676069" y="3787345"/>
            <a:chExt cx="3993428" cy="1977078"/>
          </a:xfrm>
          <a:solidFill>
            <a:schemeClr val="bg1"/>
          </a:solidFill>
        </p:grpSpPr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1010BF37-F9ED-48E8-B8A5-81C11DC5FA5B}"/>
                </a:ext>
              </a:extLst>
            </p:cNvPr>
            <p:cNvGrpSpPr/>
            <p:nvPr/>
          </p:nvGrpSpPr>
          <p:grpSpPr>
            <a:xfrm>
              <a:off x="2453583" y="4614086"/>
              <a:ext cx="3215914" cy="1150337"/>
              <a:chOff x="790160" y="1366359"/>
              <a:chExt cx="3215914" cy="1150337"/>
            </a:xfrm>
            <a:grpFill/>
          </p:grpSpPr>
          <p:grpSp>
            <p:nvGrpSpPr>
              <p:cNvPr id="24" name="Groep 23">
                <a:extLst>
                  <a:ext uri="{FF2B5EF4-FFF2-40B4-BE49-F238E27FC236}">
                    <a16:creationId xmlns:a16="http://schemas.microsoft.com/office/drawing/2014/main" id="{59263B0B-9073-4604-BC72-A89AE531CAC0}"/>
                  </a:ext>
                </a:extLst>
              </p:cNvPr>
              <p:cNvGrpSpPr/>
              <p:nvPr/>
            </p:nvGrpSpPr>
            <p:grpSpPr>
              <a:xfrm>
                <a:off x="790160" y="1388805"/>
                <a:ext cx="2930360" cy="1127891"/>
                <a:chOff x="764993" y="3024659"/>
                <a:chExt cx="2930360" cy="1127891"/>
              </a:xfrm>
              <a:grpFill/>
            </p:grpSpPr>
            <p:sp>
              <p:nvSpPr>
                <p:cNvPr id="28" name="Rechthoek 27">
                  <a:extLst>
                    <a:ext uri="{FF2B5EF4-FFF2-40B4-BE49-F238E27FC236}">
                      <a16:creationId xmlns:a16="http://schemas.microsoft.com/office/drawing/2014/main" id="{7913F7B5-32F5-440F-B414-87E52728B66C}"/>
                    </a:ext>
                  </a:extLst>
                </p:cNvPr>
                <p:cNvSpPr/>
                <p:nvPr/>
              </p:nvSpPr>
              <p:spPr>
                <a:xfrm>
                  <a:off x="1191234" y="3036814"/>
                  <a:ext cx="587230" cy="322145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pic>
              <p:nvPicPr>
                <p:cNvPr id="29" name="Afbeelding 28">
                  <a:extLst>
                    <a:ext uri="{FF2B5EF4-FFF2-40B4-BE49-F238E27FC236}">
                      <a16:creationId xmlns:a16="http://schemas.microsoft.com/office/drawing/2014/main" id="{EA22C0B1-E506-4C6A-B8ED-94B97B1583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14" t="25198"/>
                <a:stretch/>
              </p:blipFill>
              <p:spPr>
                <a:xfrm flipV="1">
                  <a:off x="1048624" y="3036814"/>
                  <a:ext cx="2206304" cy="1115736"/>
                </a:xfrm>
                <a:prstGeom prst="rect">
                  <a:avLst/>
                </a:prstGeom>
                <a:grpFill/>
              </p:spPr>
            </p:pic>
            <p:sp>
              <p:nvSpPr>
                <p:cNvPr id="30" name="Rechthoek 29">
                  <a:extLst>
                    <a:ext uri="{FF2B5EF4-FFF2-40B4-BE49-F238E27FC236}">
                      <a16:creationId xmlns:a16="http://schemas.microsoft.com/office/drawing/2014/main" id="{AFDADE62-3BB0-4745-8A09-EA814FD97F59}"/>
                    </a:ext>
                  </a:extLst>
                </p:cNvPr>
                <p:cNvSpPr/>
                <p:nvPr/>
              </p:nvSpPr>
              <p:spPr>
                <a:xfrm>
                  <a:off x="2118217" y="3056533"/>
                  <a:ext cx="780179" cy="35695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1" name="Rechthoek 30">
                  <a:extLst>
                    <a:ext uri="{FF2B5EF4-FFF2-40B4-BE49-F238E27FC236}">
                      <a16:creationId xmlns:a16="http://schemas.microsoft.com/office/drawing/2014/main" id="{57017695-67DB-4D49-987A-637998F346FB}"/>
                    </a:ext>
                  </a:extLst>
                </p:cNvPr>
                <p:cNvSpPr/>
                <p:nvPr/>
              </p:nvSpPr>
              <p:spPr>
                <a:xfrm>
                  <a:off x="1153382" y="3024659"/>
                  <a:ext cx="712395" cy="36897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3" name="Rechthoek 32">
                  <a:extLst>
                    <a:ext uri="{FF2B5EF4-FFF2-40B4-BE49-F238E27FC236}">
                      <a16:creationId xmlns:a16="http://schemas.microsoft.com/office/drawing/2014/main" id="{B0802C5F-1D5D-41D3-B776-2D0FD2FF3404}"/>
                    </a:ext>
                  </a:extLst>
                </p:cNvPr>
                <p:cNvSpPr/>
                <p:nvPr/>
              </p:nvSpPr>
              <p:spPr>
                <a:xfrm>
                  <a:off x="2915174" y="3621954"/>
                  <a:ext cx="780179" cy="32214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pic>
              <p:nvPicPr>
                <p:cNvPr id="34" name="Afbeelding 33">
                  <a:extLst>
                    <a:ext uri="{FF2B5EF4-FFF2-40B4-BE49-F238E27FC236}">
                      <a16:creationId xmlns:a16="http://schemas.microsoft.com/office/drawing/2014/main" id="{2E19B11A-35E8-4700-82FC-6FCC64A742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9811" r="66824" b="2201"/>
                <a:stretch/>
              </p:blipFill>
              <p:spPr>
                <a:xfrm flipV="1">
                  <a:off x="2915174" y="3655645"/>
                  <a:ext cx="288220" cy="268311"/>
                </a:xfrm>
                <a:prstGeom prst="rect">
                  <a:avLst/>
                </a:prstGeom>
                <a:grpFill/>
              </p:spPr>
            </p:pic>
            <p:pic>
              <p:nvPicPr>
                <p:cNvPr id="35" name="Afbeelding 34">
                  <a:extLst>
                    <a:ext uri="{FF2B5EF4-FFF2-40B4-BE49-F238E27FC236}">
                      <a16:creationId xmlns:a16="http://schemas.microsoft.com/office/drawing/2014/main" id="{2E34FA7F-D829-48BE-B585-8EF1D2C8CC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8460" r="66810" b="1292"/>
                <a:stretch/>
              </p:blipFill>
              <p:spPr>
                <a:xfrm rot="10800000" flipV="1">
                  <a:off x="764993" y="3621954"/>
                  <a:ext cx="283630" cy="302005"/>
                </a:xfrm>
                <a:prstGeom prst="rect">
                  <a:avLst/>
                </a:prstGeom>
                <a:grpFill/>
              </p:spPr>
            </p:pic>
          </p:grpSp>
          <p:grpSp>
            <p:nvGrpSpPr>
              <p:cNvPr id="25" name="Groep 24">
                <a:extLst>
                  <a:ext uri="{FF2B5EF4-FFF2-40B4-BE49-F238E27FC236}">
                    <a16:creationId xmlns:a16="http://schemas.microsoft.com/office/drawing/2014/main" id="{57FBF10C-1385-4B8A-82D1-4966C78EFEEA}"/>
                  </a:ext>
                </a:extLst>
              </p:cNvPr>
              <p:cNvGrpSpPr/>
              <p:nvPr/>
            </p:nvGrpSpPr>
            <p:grpSpPr>
              <a:xfrm>
                <a:off x="3259454" y="1366359"/>
                <a:ext cx="746620" cy="931338"/>
                <a:chOff x="3283036" y="2973664"/>
                <a:chExt cx="746620" cy="931338"/>
              </a:xfrm>
              <a:grpFill/>
            </p:grpSpPr>
            <p:pic>
              <p:nvPicPr>
                <p:cNvPr id="26" name="Afbeelding 25">
                  <a:extLst>
                    <a:ext uri="{FF2B5EF4-FFF2-40B4-BE49-F238E27FC236}">
                      <a16:creationId xmlns:a16="http://schemas.microsoft.com/office/drawing/2014/main" id="{AE2A8A0B-7432-442E-9FB7-8F261CC3D6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3283036" y="3617685"/>
                  <a:ext cx="746620" cy="287317"/>
                </a:xfrm>
                <a:prstGeom prst="rect">
                  <a:avLst/>
                </a:prstGeom>
                <a:grpFill/>
              </p:spPr>
            </p:pic>
            <p:pic>
              <p:nvPicPr>
                <p:cNvPr id="27" name="Afbeelding 26">
                  <a:extLst>
                    <a:ext uri="{FF2B5EF4-FFF2-40B4-BE49-F238E27FC236}">
                      <a16:creationId xmlns:a16="http://schemas.microsoft.com/office/drawing/2014/main" id="{56534817-2437-49BA-AB30-3C29C4786E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947" r="35587" b="49623"/>
                <a:stretch/>
              </p:blipFill>
              <p:spPr>
                <a:xfrm>
                  <a:off x="3439540" y="2973664"/>
                  <a:ext cx="404812" cy="654342"/>
                </a:xfrm>
                <a:prstGeom prst="rect">
                  <a:avLst/>
                </a:prstGeom>
                <a:grpFill/>
              </p:spPr>
            </p:pic>
          </p:grpSp>
        </p:grpSp>
        <p:pic>
          <p:nvPicPr>
            <p:cNvPr id="36" name="Afbeelding 35">
              <a:extLst>
                <a:ext uri="{FF2B5EF4-FFF2-40B4-BE49-F238E27FC236}">
                  <a16:creationId xmlns:a16="http://schemas.microsoft.com/office/drawing/2014/main" id="{1DE68B21-1458-4925-BA1B-45A3792824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28" t="39456" r="13101" b="41282"/>
            <a:stretch/>
          </p:blipFill>
          <p:spPr>
            <a:xfrm flipV="1">
              <a:off x="1676069" y="5251240"/>
              <a:ext cx="746620" cy="287317"/>
            </a:xfrm>
            <a:prstGeom prst="rect">
              <a:avLst/>
            </a:prstGeom>
            <a:grpFill/>
          </p:spPr>
        </p:pic>
        <p:pic>
          <p:nvPicPr>
            <p:cNvPr id="37" name="Afbeelding 36">
              <a:extLst>
                <a:ext uri="{FF2B5EF4-FFF2-40B4-BE49-F238E27FC236}">
                  <a16:creationId xmlns:a16="http://schemas.microsoft.com/office/drawing/2014/main" id="{3ED4A8D6-9373-439E-8816-C8E9432FC4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49623"/>
            <a:stretch/>
          </p:blipFill>
          <p:spPr>
            <a:xfrm>
              <a:off x="1841650" y="4603765"/>
              <a:ext cx="404812" cy="654342"/>
            </a:xfrm>
            <a:prstGeom prst="rect">
              <a:avLst/>
            </a:prstGeom>
            <a:grpFill/>
          </p:spPr>
        </p:pic>
        <p:pic>
          <p:nvPicPr>
            <p:cNvPr id="32" name="Afbeelding 31">
              <a:extLst>
                <a:ext uri="{FF2B5EF4-FFF2-40B4-BE49-F238E27FC236}">
                  <a16:creationId xmlns:a16="http://schemas.microsoft.com/office/drawing/2014/main" id="{F0C6DA4A-3DCC-424A-B5D8-E58479E72E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99" t="20157" r="23223" b="20774"/>
            <a:stretch/>
          </p:blipFill>
          <p:spPr>
            <a:xfrm flipV="1">
              <a:off x="3573965" y="3787345"/>
              <a:ext cx="232529" cy="881061"/>
            </a:xfrm>
            <a:prstGeom prst="rect">
              <a:avLst/>
            </a:prstGeom>
            <a:grpFill/>
          </p:spPr>
        </p:pic>
        <p:pic>
          <p:nvPicPr>
            <p:cNvPr id="38" name="Afbeelding 37">
              <a:extLst>
                <a:ext uri="{FF2B5EF4-FFF2-40B4-BE49-F238E27FC236}">
                  <a16:creationId xmlns:a16="http://schemas.microsoft.com/office/drawing/2014/main" id="{A98488A6-EBA4-4C16-8DD4-26CE27B3D1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t="29946" r="35587" b="49623"/>
            <a:stretch/>
          </p:blipFill>
          <p:spPr>
            <a:xfrm rot="5400000">
              <a:off x="3736771" y="4085334"/>
              <a:ext cx="404812" cy="265367"/>
            </a:xfrm>
            <a:prstGeom prst="rect">
              <a:avLst/>
            </a:prstGeom>
            <a:grpFill/>
          </p:spPr>
        </p:pic>
        <p:pic>
          <p:nvPicPr>
            <p:cNvPr id="39" name="Afbeelding 38">
              <a:extLst>
                <a:ext uri="{FF2B5EF4-FFF2-40B4-BE49-F238E27FC236}">
                  <a16:creationId xmlns:a16="http://schemas.microsoft.com/office/drawing/2014/main" id="{7A8E7DA1-B344-4B65-8C4D-6D4DBF043C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72182"/>
            <a:stretch/>
          </p:blipFill>
          <p:spPr>
            <a:xfrm>
              <a:off x="4038125" y="3992568"/>
              <a:ext cx="404812" cy="361325"/>
            </a:xfrm>
            <a:prstGeom prst="rect">
              <a:avLst/>
            </a:prstGeom>
            <a:grpFill/>
          </p:spPr>
        </p:pic>
      </p:grpSp>
      <p:sp>
        <p:nvSpPr>
          <p:cNvPr id="42" name="Rechthoek 41">
            <a:extLst>
              <a:ext uri="{FF2B5EF4-FFF2-40B4-BE49-F238E27FC236}">
                <a16:creationId xmlns:a16="http://schemas.microsoft.com/office/drawing/2014/main" id="{E20F5267-BA82-47F1-B94C-ABC7E6DA56A8}"/>
              </a:ext>
            </a:extLst>
          </p:cNvPr>
          <p:cNvSpPr/>
          <p:nvPr/>
        </p:nvSpPr>
        <p:spPr>
          <a:xfrm>
            <a:off x="2087475" y="1687288"/>
            <a:ext cx="810747" cy="381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Rechthoek 42">
            <a:extLst>
              <a:ext uri="{FF2B5EF4-FFF2-40B4-BE49-F238E27FC236}">
                <a16:creationId xmlns:a16="http://schemas.microsoft.com/office/drawing/2014/main" id="{51F536AD-B760-43C3-BDA5-A71CAA986943}"/>
              </a:ext>
            </a:extLst>
          </p:cNvPr>
          <p:cNvSpPr/>
          <p:nvPr/>
        </p:nvSpPr>
        <p:spPr>
          <a:xfrm>
            <a:off x="1056696" y="1652554"/>
            <a:ext cx="740307" cy="394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4" name="Afbeelding 43">
            <a:extLst>
              <a:ext uri="{FF2B5EF4-FFF2-40B4-BE49-F238E27FC236}">
                <a16:creationId xmlns:a16="http://schemas.microsoft.com/office/drawing/2014/main" id="{B32FD14C-97D2-4A00-8C24-E90BC6F255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9" t="79811" r="66824" b="2201"/>
          <a:stretch/>
        </p:blipFill>
        <p:spPr>
          <a:xfrm flipV="1">
            <a:off x="6276285" y="5308066"/>
            <a:ext cx="299513" cy="286999"/>
          </a:xfrm>
          <a:prstGeom prst="rect">
            <a:avLst/>
          </a:prstGeom>
        </p:spPr>
      </p:pic>
      <p:grpSp>
        <p:nvGrpSpPr>
          <p:cNvPr id="46" name="Groep 45">
            <a:extLst>
              <a:ext uri="{FF2B5EF4-FFF2-40B4-BE49-F238E27FC236}">
                <a16:creationId xmlns:a16="http://schemas.microsoft.com/office/drawing/2014/main" id="{D7A6ED37-2A79-481A-98DF-F59975E6BF9B}"/>
              </a:ext>
            </a:extLst>
          </p:cNvPr>
          <p:cNvGrpSpPr/>
          <p:nvPr/>
        </p:nvGrpSpPr>
        <p:grpSpPr>
          <a:xfrm flipV="1">
            <a:off x="-59147" y="5085141"/>
            <a:ext cx="2164626" cy="1378800"/>
            <a:chOff x="1048624" y="2773820"/>
            <a:chExt cx="2164626" cy="1378730"/>
          </a:xfrm>
          <a:solidFill>
            <a:schemeClr val="bg1"/>
          </a:solidFill>
        </p:grpSpPr>
        <p:sp>
          <p:nvSpPr>
            <p:cNvPr id="50" name="Rechthoek 49">
              <a:extLst>
                <a:ext uri="{FF2B5EF4-FFF2-40B4-BE49-F238E27FC236}">
                  <a16:creationId xmlns:a16="http://schemas.microsoft.com/office/drawing/2014/main" id="{7BBBAB71-E03E-4CD7-870F-8953139FEAA3}"/>
                </a:ext>
              </a:extLst>
            </p:cNvPr>
            <p:cNvSpPr/>
            <p:nvPr/>
          </p:nvSpPr>
          <p:spPr>
            <a:xfrm>
              <a:off x="1191234" y="3036814"/>
              <a:ext cx="587230" cy="32214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51" name="Afbeelding 50">
              <a:extLst>
                <a:ext uri="{FF2B5EF4-FFF2-40B4-BE49-F238E27FC236}">
                  <a16:creationId xmlns:a16="http://schemas.microsoft.com/office/drawing/2014/main" id="{68DB4164-1804-4159-B902-0B3F67EFA5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5" t="25198" r="13874"/>
            <a:stretch/>
          </p:blipFill>
          <p:spPr>
            <a:xfrm flipV="1">
              <a:off x="1048624" y="3036814"/>
              <a:ext cx="1854789" cy="1115736"/>
            </a:xfrm>
            <a:prstGeom prst="rect">
              <a:avLst/>
            </a:prstGeom>
            <a:grpFill/>
          </p:spPr>
        </p:pic>
        <p:sp>
          <p:nvSpPr>
            <p:cNvPr id="52" name="Rechthoek 51">
              <a:extLst>
                <a:ext uri="{FF2B5EF4-FFF2-40B4-BE49-F238E27FC236}">
                  <a16:creationId xmlns:a16="http://schemas.microsoft.com/office/drawing/2014/main" id="{58E3C1B9-185C-4791-A467-5CDB10062B97}"/>
                </a:ext>
              </a:extLst>
            </p:cNvPr>
            <p:cNvSpPr/>
            <p:nvPr/>
          </p:nvSpPr>
          <p:spPr>
            <a:xfrm>
              <a:off x="2118217" y="3056533"/>
              <a:ext cx="780179" cy="3569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" name="Rechthoek 52">
              <a:extLst>
                <a:ext uri="{FF2B5EF4-FFF2-40B4-BE49-F238E27FC236}">
                  <a16:creationId xmlns:a16="http://schemas.microsoft.com/office/drawing/2014/main" id="{4D994ABA-6A55-4A0B-98F1-41FAD3C74428}"/>
                </a:ext>
              </a:extLst>
            </p:cNvPr>
            <p:cNvSpPr/>
            <p:nvPr/>
          </p:nvSpPr>
          <p:spPr>
            <a:xfrm>
              <a:off x="1191234" y="3024659"/>
              <a:ext cx="674543" cy="3689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54" name="Afbeelding 53">
              <a:extLst>
                <a:ext uri="{FF2B5EF4-FFF2-40B4-BE49-F238E27FC236}">
                  <a16:creationId xmlns:a16="http://schemas.microsoft.com/office/drawing/2014/main" id="{D348A47D-3DED-45CE-A4F0-DE88E79B65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70" r="60265" b="79499"/>
            <a:stretch/>
          </p:blipFill>
          <p:spPr>
            <a:xfrm rot="10800000" flipV="1">
              <a:off x="1694572" y="2773820"/>
              <a:ext cx="1006679" cy="262995"/>
            </a:xfrm>
            <a:prstGeom prst="rect">
              <a:avLst/>
            </a:prstGeom>
            <a:grpFill/>
          </p:spPr>
        </p:pic>
        <p:pic>
          <p:nvPicPr>
            <p:cNvPr id="56" name="Afbeelding 55">
              <a:extLst>
                <a:ext uri="{FF2B5EF4-FFF2-40B4-BE49-F238E27FC236}">
                  <a16:creationId xmlns:a16="http://schemas.microsoft.com/office/drawing/2014/main" id="{2F404DF5-D403-4C41-943E-0AEFD7BE53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9" t="78460" r="66435" b="789"/>
            <a:stretch/>
          </p:blipFill>
          <p:spPr>
            <a:xfrm flipV="1">
              <a:off x="2915175" y="3634568"/>
              <a:ext cx="298075" cy="309529"/>
            </a:xfrm>
            <a:prstGeom prst="rect">
              <a:avLst/>
            </a:prstGeom>
            <a:grpFill/>
          </p:spPr>
        </p:pic>
      </p:grpSp>
      <p:sp>
        <p:nvSpPr>
          <p:cNvPr id="58" name="Rechthoek 57">
            <a:extLst>
              <a:ext uri="{FF2B5EF4-FFF2-40B4-BE49-F238E27FC236}">
                <a16:creationId xmlns:a16="http://schemas.microsoft.com/office/drawing/2014/main" id="{9A22069F-B061-4591-AA85-40A484D53614}"/>
              </a:ext>
            </a:extLst>
          </p:cNvPr>
          <p:cNvSpPr/>
          <p:nvPr/>
        </p:nvSpPr>
        <p:spPr>
          <a:xfrm>
            <a:off x="4950284" y="1513220"/>
            <a:ext cx="674543" cy="368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60" name="Groep 59">
            <a:extLst>
              <a:ext uri="{FF2B5EF4-FFF2-40B4-BE49-F238E27FC236}">
                <a16:creationId xmlns:a16="http://schemas.microsoft.com/office/drawing/2014/main" id="{C3F193BA-1898-464B-98D9-7EE165CDDD49}"/>
              </a:ext>
            </a:extLst>
          </p:cNvPr>
          <p:cNvGrpSpPr/>
          <p:nvPr/>
        </p:nvGrpSpPr>
        <p:grpSpPr>
          <a:xfrm flipV="1">
            <a:off x="2715091" y="2655863"/>
            <a:ext cx="3207396" cy="1129120"/>
            <a:chOff x="487957" y="3024659"/>
            <a:chExt cx="3207396" cy="1127891"/>
          </a:xfrm>
          <a:solidFill>
            <a:schemeClr val="bg1"/>
          </a:solidFill>
        </p:grpSpPr>
        <p:sp>
          <p:nvSpPr>
            <p:cNvPr id="64" name="Rechthoek 63">
              <a:extLst>
                <a:ext uri="{FF2B5EF4-FFF2-40B4-BE49-F238E27FC236}">
                  <a16:creationId xmlns:a16="http://schemas.microsoft.com/office/drawing/2014/main" id="{85B40869-5148-4517-9679-204E46DC582B}"/>
                </a:ext>
              </a:extLst>
            </p:cNvPr>
            <p:cNvSpPr/>
            <p:nvPr/>
          </p:nvSpPr>
          <p:spPr>
            <a:xfrm>
              <a:off x="1191234" y="3036814"/>
              <a:ext cx="587230" cy="32214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65" name="Afbeelding 64">
              <a:extLst>
                <a:ext uri="{FF2B5EF4-FFF2-40B4-BE49-F238E27FC236}">
                  <a16:creationId xmlns:a16="http://schemas.microsoft.com/office/drawing/2014/main" id="{85332C54-12C6-489B-B746-0C90095769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4" t="25198"/>
            <a:stretch/>
          </p:blipFill>
          <p:spPr>
            <a:xfrm flipV="1">
              <a:off x="1048624" y="3036814"/>
              <a:ext cx="2206304" cy="1115736"/>
            </a:xfrm>
            <a:prstGeom prst="rect">
              <a:avLst/>
            </a:prstGeom>
            <a:grpFill/>
          </p:spPr>
        </p:pic>
        <p:sp>
          <p:nvSpPr>
            <p:cNvPr id="66" name="Rechthoek 65">
              <a:extLst>
                <a:ext uri="{FF2B5EF4-FFF2-40B4-BE49-F238E27FC236}">
                  <a16:creationId xmlns:a16="http://schemas.microsoft.com/office/drawing/2014/main" id="{FDAA3150-8D92-41A4-A179-3CD0CBEF0B83}"/>
                </a:ext>
              </a:extLst>
            </p:cNvPr>
            <p:cNvSpPr/>
            <p:nvPr/>
          </p:nvSpPr>
          <p:spPr>
            <a:xfrm>
              <a:off x="2118217" y="3056533"/>
              <a:ext cx="780179" cy="3569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7" name="Rechthoek 66">
              <a:extLst>
                <a:ext uri="{FF2B5EF4-FFF2-40B4-BE49-F238E27FC236}">
                  <a16:creationId xmlns:a16="http://schemas.microsoft.com/office/drawing/2014/main" id="{BB10615D-5707-4C2D-B1DB-D565C6F25A6C}"/>
                </a:ext>
              </a:extLst>
            </p:cNvPr>
            <p:cNvSpPr/>
            <p:nvPr/>
          </p:nvSpPr>
          <p:spPr>
            <a:xfrm>
              <a:off x="1191234" y="3024659"/>
              <a:ext cx="674543" cy="3689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9" name="Rechthoek 68">
              <a:extLst>
                <a:ext uri="{FF2B5EF4-FFF2-40B4-BE49-F238E27FC236}">
                  <a16:creationId xmlns:a16="http://schemas.microsoft.com/office/drawing/2014/main" id="{5C6BCB5D-2E21-4D8C-A6B7-2E345366D469}"/>
                </a:ext>
              </a:extLst>
            </p:cNvPr>
            <p:cNvSpPr/>
            <p:nvPr/>
          </p:nvSpPr>
          <p:spPr>
            <a:xfrm>
              <a:off x="2915174" y="3621954"/>
              <a:ext cx="780179" cy="3221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70" name="Afbeelding 69">
              <a:extLst>
                <a:ext uri="{FF2B5EF4-FFF2-40B4-BE49-F238E27FC236}">
                  <a16:creationId xmlns:a16="http://schemas.microsoft.com/office/drawing/2014/main" id="{A36E88FE-7E66-4B80-B79C-DC9D7FD4AB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9" t="78460" r="55684" b="1293"/>
            <a:stretch/>
          </p:blipFill>
          <p:spPr>
            <a:xfrm flipV="1">
              <a:off x="2915174" y="3642096"/>
              <a:ext cx="570451" cy="302002"/>
            </a:xfrm>
            <a:prstGeom prst="rect">
              <a:avLst/>
            </a:prstGeom>
            <a:grpFill/>
          </p:spPr>
        </p:pic>
        <p:pic>
          <p:nvPicPr>
            <p:cNvPr id="71" name="Afbeelding 70">
              <a:extLst>
                <a:ext uri="{FF2B5EF4-FFF2-40B4-BE49-F238E27FC236}">
                  <a16:creationId xmlns:a16="http://schemas.microsoft.com/office/drawing/2014/main" id="{C571394C-7934-4711-81C5-2720C1EC64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9" t="78460" r="55684" b="1293"/>
            <a:stretch/>
          </p:blipFill>
          <p:spPr>
            <a:xfrm rot="10800000" flipV="1">
              <a:off x="487957" y="3621957"/>
              <a:ext cx="560667" cy="302002"/>
            </a:xfrm>
            <a:prstGeom prst="rect">
              <a:avLst/>
            </a:prstGeom>
            <a:grpFill/>
          </p:spPr>
        </p:pic>
      </p:grpSp>
      <p:pic>
        <p:nvPicPr>
          <p:cNvPr id="72" name="Afbeelding 71">
            <a:extLst>
              <a:ext uri="{FF2B5EF4-FFF2-40B4-BE49-F238E27FC236}">
                <a16:creationId xmlns:a16="http://schemas.microsoft.com/office/drawing/2014/main" id="{A91B8202-6ABF-4EFC-A500-67223D7B6D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5" t="25198" r="13012"/>
          <a:stretch/>
        </p:blipFill>
        <p:spPr>
          <a:xfrm>
            <a:off x="6603860" y="5114720"/>
            <a:ext cx="1876628" cy="1107720"/>
          </a:xfrm>
          <a:prstGeom prst="rect">
            <a:avLst/>
          </a:prstGeom>
        </p:spPr>
      </p:pic>
      <p:pic>
        <p:nvPicPr>
          <p:cNvPr id="73" name="Afbeelding 72">
            <a:extLst>
              <a:ext uri="{FF2B5EF4-FFF2-40B4-BE49-F238E27FC236}">
                <a16:creationId xmlns:a16="http://schemas.microsoft.com/office/drawing/2014/main" id="{1979C5F5-C7B8-41C4-84C7-DE22153A75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9" t="78460" r="55684" b="1293"/>
          <a:stretch/>
        </p:blipFill>
        <p:spPr>
          <a:xfrm flipV="1">
            <a:off x="8492448" y="5310574"/>
            <a:ext cx="570451" cy="302002"/>
          </a:xfrm>
          <a:prstGeom prst="rect">
            <a:avLst/>
          </a:prstGeom>
        </p:spPr>
      </p:pic>
      <p:sp>
        <p:nvSpPr>
          <p:cNvPr id="74" name="Rechthoek 73">
            <a:extLst>
              <a:ext uri="{FF2B5EF4-FFF2-40B4-BE49-F238E27FC236}">
                <a16:creationId xmlns:a16="http://schemas.microsoft.com/office/drawing/2014/main" id="{D29929EC-1DEE-429B-9D2F-518C87EE71BC}"/>
              </a:ext>
            </a:extLst>
          </p:cNvPr>
          <p:cNvSpPr/>
          <p:nvPr/>
        </p:nvSpPr>
        <p:spPr>
          <a:xfrm>
            <a:off x="7675298" y="5850837"/>
            <a:ext cx="1036139" cy="381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5" name="Rechthoek 74">
            <a:extLst>
              <a:ext uri="{FF2B5EF4-FFF2-40B4-BE49-F238E27FC236}">
                <a16:creationId xmlns:a16="http://schemas.microsoft.com/office/drawing/2014/main" id="{A253DBC5-DA21-4CD2-AA01-7FA9CE61301F}"/>
              </a:ext>
            </a:extLst>
          </p:cNvPr>
          <p:cNvSpPr/>
          <p:nvPr/>
        </p:nvSpPr>
        <p:spPr>
          <a:xfrm>
            <a:off x="6575798" y="5885585"/>
            <a:ext cx="810747" cy="381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5" name="Afbeelding 54">
            <a:extLst>
              <a:ext uri="{FF2B5EF4-FFF2-40B4-BE49-F238E27FC236}">
                <a16:creationId xmlns:a16="http://schemas.microsoft.com/office/drawing/2014/main" id="{81F00F76-EE9E-4669-B1C5-67814DB498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0" r="60265" b="79499"/>
          <a:stretch/>
        </p:blipFill>
        <p:spPr>
          <a:xfrm rot="10800000">
            <a:off x="7254940" y="6207906"/>
            <a:ext cx="1006679" cy="26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00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98933BED-A603-4E74-B779-FB0690F0120E}"/>
              </a:ext>
            </a:extLst>
          </p:cNvPr>
          <p:cNvGrpSpPr>
            <a:grpSpLocks noChangeAspect="1"/>
          </p:cNvGrpSpPr>
          <p:nvPr/>
        </p:nvGrpSpPr>
        <p:grpSpPr>
          <a:xfrm>
            <a:off x="2122349" y="3732049"/>
            <a:ext cx="4149895" cy="2114779"/>
            <a:chOff x="1676069" y="3787345"/>
            <a:chExt cx="3993428" cy="1977078"/>
          </a:xfrm>
          <a:solidFill>
            <a:schemeClr val="bg1"/>
          </a:solidFill>
        </p:grpSpPr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1010BF37-F9ED-48E8-B8A5-81C11DC5FA5B}"/>
                </a:ext>
              </a:extLst>
            </p:cNvPr>
            <p:cNvGrpSpPr/>
            <p:nvPr/>
          </p:nvGrpSpPr>
          <p:grpSpPr>
            <a:xfrm>
              <a:off x="2453583" y="4614086"/>
              <a:ext cx="3215914" cy="1150337"/>
              <a:chOff x="790160" y="1366359"/>
              <a:chExt cx="3215914" cy="1150337"/>
            </a:xfrm>
            <a:grpFill/>
          </p:grpSpPr>
          <p:grpSp>
            <p:nvGrpSpPr>
              <p:cNvPr id="24" name="Groep 23">
                <a:extLst>
                  <a:ext uri="{FF2B5EF4-FFF2-40B4-BE49-F238E27FC236}">
                    <a16:creationId xmlns:a16="http://schemas.microsoft.com/office/drawing/2014/main" id="{59263B0B-9073-4604-BC72-A89AE531CAC0}"/>
                  </a:ext>
                </a:extLst>
              </p:cNvPr>
              <p:cNvGrpSpPr/>
              <p:nvPr/>
            </p:nvGrpSpPr>
            <p:grpSpPr>
              <a:xfrm>
                <a:off x="790160" y="1388805"/>
                <a:ext cx="2930360" cy="1127891"/>
                <a:chOff x="764993" y="3024659"/>
                <a:chExt cx="2930360" cy="1127891"/>
              </a:xfrm>
              <a:grpFill/>
            </p:grpSpPr>
            <p:sp>
              <p:nvSpPr>
                <p:cNvPr id="28" name="Rechthoek 27">
                  <a:extLst>
                    <a:ext uri="{FF2B5EF4-FFF2-40B4-BE49-F238E27FC236}">
                      <a16:creationId xmlns:a16="http://schemas.microsoft.com/office/drawing/2014/main" id="{7913F7B5-32F5-440F-B414-87E52728B66C}"/>
                    </a:ext>
                  </a:extLst>
                </p:cNvPr>
                <p:cNvSpPr/>
                <p:nvPr/>
              </p:nvSpPr>
              <p:spPr>
                <a:xfrm>
                  <a:off x="1191234" y="3036814"/>
                  <a:ext cx="587230" cy="322145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pic>
              <p:nvPicPr>
                <p:cNvPr id="29" name="Afbeelding 28">
                  <a:extLst>
                    <a:ext uri="{FF2B5EF4-FFF2-40B4-BE49-F238E27FC236}">
                      <a16:creationId xmlns:a16="http://schemas.microsoft.com/office/drawing/2014/main" id="{EA22C0B1-E506-4C6A-B8ED-94B97B1583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14" t="25198"/>
                <a:stretch/>
              </p:blipFill>
              <p:spPr>
                <a:xfrm flipV="1">
                  <a:off x="1048624" y="3036814"/>
                  <a:ext cx="2206304" cy="1115736"/>
                </a:xfrm>
                <a:prstGeom prst="rect">
                  <a:avLst/>
                </a:prstGeom>
                <a:grpFill/>
              </p:spPr>
            </p:pic>
            <p:sp>
              <p:nvSpPr>
                <p:cNvPr id="30" name="Rechthoek 29">
                  <a:extLst>
                    <a:ext uri="{FF2B5EF4-FFF2-40B4-BE49-F238E27FC236}">
                      <a16:creationId xmlns:a16="http://schemas.microsoft.com/office/drawing/2014/main" id="{AFDADE62-3BB0-4745-8A09-EA814FD97F59}"/>
                    </a:ext>
                  </a:extLst>
                </p:cNvPr>
                <p:cNvSpPr/>
                <p:nvPr/>
              </p:nvSpPr>
              <p:spPr>
                <a:xfrm>
                  <a:off x="2118217" y="3056533"/>
                  <a:ext cx="780179" cy="35695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1" name="Rechthoek 30">
                  <a:extLst>
                    <a:ext uri="{FF2B5EF4-FFF2-40B4-BE49-F238E27FC236}">
                      <a16:creationId xmlns:a16="http://schemas.microsoft.com/office/drawing/2014/main" id="{57017695-67DB-4D49-987A-637998F346FB}"/>
                    </a:ext>
                  </a:extLst>
                </p:cNvPr>
                <p:cNvSpPr/>
                <p:nvPr/>
              </p:nvSpPr>
              <p:spPr>
                <a:xfrm>
                  <a:off x="1153382" y="3024659"/>
                  <a:ext cx="712395" cy="36897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3" name="Rechthoek 32">
                  <a:extLst>
                    <a:ext uri="{FF2B5EF4-FFF2-40B4-BE49-F238E27FC236}">
                      <a16:creationId xmlns:a16="http://schemas.microsoft.com/office/drawing/2014/main" id="{B0802C5F-1D5D-41D3-B776-2D0FD2FF3404}"/>
                    </a:ext>
                  </a:extLst>
                </p:cNvPr>
                <p:cNvSpPr/>
                <p:nvPr/>
              </p:nvSpPr>
              <p:spPr>
                <a:xfrm>
                  <a:off x="2915174" y="3621954"/>
                  <a:ext cx="780179" cy="32214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pic>
              <p:nvPicPr>
                <p:cNvPr id="34" name="Afbeelding 33">
                  <a:extLst>
                    <a:ext uri="{FF2B5EF4-FFF2-40B4-BE49-F238E27FC236}">
                      <a16:creationId xmlns:a16="http://schemas.microsoft.com/office/drawing/2014/main" id="{2E19B11A-35E8-4700-82FC-6FCC64A742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9811" r="66824" b="2201"/>
                <a:stretch/>
              </p:blipFill>
              <p:spPr>
                <a:xfrm flipV="1">
                  <a:off x="2915174" y="3655645"/>
                  <a:ext cx="288220" cy="268311"/>
                </a:xfrm>
                <a:prstGeom prst="rect">
                  <a:avLst/>
                </a:prstGeom>
                <a:grpFill/>
              </p:spPr>
            </p:pic>
            <p:pic>
              <p:nvPicPr>
                <p:cNvPr id="35" name="Afbeelding 34">
                  <a:extLst>
                    <a:ext uri="{FF2B5EF4-FFF2-40B4-BE49-F238E27FC236}">
                      <a16:creationId xmlns:a16="http://schemas.microsoft.com/office/drawing/2014/main" id="{2E34FA7F-D829-48BE-B585-8EF1D2C8CC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8460" r="66810" b="1292"/>
                <a:stretch/>
              </p:blipFill>
              <p:spPr>
                <a:xfrm rot="10800000" flipV="1">
                  <a:off x="764993" y="3621954"/>
                  <a:ext cx="283630" cy="302005"/>
                </a:xfrm>
                <a:prstGeom prst="rect">
                  <a:avLst/>
                </a:prstGeom>
                <a:grpFill/>
              </p:spPr>
            </p:pic>
          </p:grpSp>
          <p:grpSp>
            <p:nvGrpSpPr>
              <p:cNvPr id="25" name="Groep 24">
                <a:extLst>
                  <a:ext uri="{FF2B5EF4-FFF2-40B4-BE49-F238E27FC236}">
                    <a16:creationId xmlns:a16="http://schemas.microsoft.com/office/drawing/2014/main" id="{57FBF10C-1385-4B8A-82D1-4966C78EFEEA}"/>
                  </a:ext>
                </a:extLst>
              </p:cNvPr>
              <p:cNvGrpSpPr/>
              <p:nvPr/>
            </p:nvGrpSpPr>
            <p:grpSpPr>
              <a:xfrm>
                <a:off x="3259454" y="1366359"/>
                <a:ext cx="746620" cy="931338"/>
                <a:chOff x="3283036" y="2973664"/>
                <a:chExt cx="746620" cy="931338"/>
              </a:xfrm>
              <a:grpFill/>
            </p:grpSpPr>
            <p:pic>
              <p:nvPicPr>
                <p:cNvPr id="26" name="Afbeelding 25">
                  <a:extLst>
                    <a:ext uri="{FF2B5EF4-FFF2-40B4-BE49-F238E27FC236}">
                      <a16:creationId xmlns:a16="http://schemas.microsoft.com/office/drawing/2014/main" id="{AE2A8A0B-7432-442E-9FB7-8F261CC3D6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3283036" y="3617685"/>
                  <a:ext cx="746620" cy="287317"/>
                </a:xfrm>
                <a:prstGeom prst="rect">
                  <a:avLst/>
                </a:prstGeom>
                <a:grpFill/>
              </p:spPr>
            </p:pic>
            <p:pic>
              <p:nvPicPr>
                <p:cNvPr id="27" name="Afbeelding 26">
                  <a:extLst>
                    <a:ext uri="{FF2B5EF4-FFF2-40B4-BE49-F238E27FC236}">
                      <a16:creationId xmlns:a16="http://schemas.microsoft.com/office/drawing/2014/main" id="{56534817-2437-49BA-AB30-3C29C4786E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947" r="35587" b="49623"/>
                <a:stretch/>
              </p:blipFill>
              <p:spPr>
                <a:xfrm>
                  <a:off x="3439540" y="2973664"/>
                  <a:ext cx="404812" cy="654342"/>
                </a:xfrm>
                <a:prstGeom prst="rect">
                  <a:avLst/>
                </a:prstGeom>
                <a:grpFill/>
              </p:spPr>
            </p:pic>
          </p:grpSp>
        </p:grpSp>
        <p:pic>
          <p:nvPicPr>
            <p:cNvPr id="36" name="Afbeelding 35">
              <a:extLst>
                <a:ext uri="{FF2B5EF4-FFF2-40B4-BE49-F238E27FC236}">
                  <a16:creationId xmlns:a16="http://schemas.microsoft.com/office/drawing/2014/main" id="{1DE68B21-1458-4925-BA1B-45A3792824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28" t="39456" r="13101" b="41282"/>
            <a:stretch/>
          </p:blipFill>
          <p:spPr>
            <a:xfrm flipV="1">
              <a:off x="1676069" y="5251240"/>
              <a:ext cx="746620" cy="287317"/>
            </a:xfrm>
            <a:prstGeom prst="rect">
              <a:avLst/>
            </a:prstGeom>
            <a:grpFill/>
          </p:spPr>
        </p:pic>
        <p:pic>
          <p:nvPicPr>
            <p:cNvPr id="37" name="Afbeelding 36">
              <a:extLst>
                <a:ext uri="{FF2B5EF4-FFF2-40B4-BE49-F238E27FC236}">
                  <a16:creationId xmlns:a16="http://schemas.microsoft.com/office/drawing/2014/main" id="{3ED4A8D6-9373-439E-8816-C8E9432FC4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49623"/>
            <a:stretch/>
          </p:blipFill>
          <p:spPr>
            <a:xfrm>
              <a:off x="1841650" y="4603765"/>
              <a:ext cx="404812" cy="654342"/>
            </a:xfrm>
            <a:prstGeom prst="rect">
              <a:avLst/>
            </a:prstGeom>
            <a:grpFill/>
          </p:spPr>
        </p:pic>
        <p:pic>
          <p:nvPicPr>
            <p:cNvPr id="32" name="Afbeelding 31">
              <a:extLst>
                <a:ext uri="{FF2B5EF4-FFF2-40B4-BE49-F238E27FC236}">
                  <a16:creationId xmlns:a16="http://schemas.microsoft.com/office/drawing/2014/main" id="{F0C6DA4A-3DCC-424A-B5D8-E58479E72E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99" t="20157" r="23223" b="20774"/>
            <a:stretch/>
          </p:blipFill>
          <p:spPr>
            <a:xfrm flipV="1">
              <a:off x="3573965" y="3787345"/>
              <a:ext cx="232529" cy="881061"/>
            </a:xfrm>
            <a:prstGeom prst="rect">
              <a:avLst/>
            </a:prstGeom>
            <a:grpFill/>
          </p:spPr>
        </p:pic>
        <p:pic>
          <p:nvPicPr>
            <p:cNvPr id="38" name="Afbeelding 37">
              <a:extLst>
                <a:ext uri="{FF2B5EF4-FFF2-40B4-BE49-F238E27FC236}">
                  <a16:creationId xmlns:a16="http://schemas.microsoft.com/office/drawing/2014/main" id="{A98488A6-EBA4-4C16-8DD4-26CE27B3D1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t="29946" r="35587" b="49623"/>
            <a:stretch/>
          </p:blipFill>
          <p:spPr>
            <a:xfrm rot="5400000">
              <a:off x="3736771" y="4085334"/>
              <a:ext cx="404812" cy="265367"/>
            </a:xfrm>
            <a:prstGeom prst="rect">
              <a:avLst/>
            </a:prstGeom>
            <a:grpFill/>
          </p:spPr>
        </p:pic>
        <p:pic>
          <p:nvPicPr>
            <p:cNvPr id="39" name="Afbeelding 38">
              <a:extLst>
                <a:ext uri="{FF2B5EF4-FFF2-40B4-BE49-F238E27FC236}">
                  <a16:creationId xmlns:a16="http://schemas.microsoft.com/office/drawing/2014/main" id="{7A8E7DA1-B344-4B65-8C4D-6D4DBF043C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72182"/>
            <a:stretch/>
          </p:blipFill>
          <p:spPr>
            <a:xfrm>
              <a:off x="4032302" y="3992568"/>
              <a:ext cx="404812" cy="361325"/>
            </a:xfrm>
            <a:prstGeom prst="rect">
              <a:avLst/>
            </a:prstGeom>
            <a:grpFill/>
          </p:spPr>
        </p:pic>
      </p:grpSp>
      <p:sp>
        <p:nvSpPr>
          <p:cNvPr id="42" name="Rechthoek 41">
            <a:extLst>
              <a:ext uri="{FF2B5EF4-FFF2-40B4-BE49-F238E27FC236}">
                <a16:creationId xmlns:a16="http://schemas.microsoft.com/office/drawing/2014/main" id="{E20F5267-BA82-47F1-B94C-ABC7E6DA56A8}"/>
              </a:ext>
            </a:extLst>
          </p:cNvPr>
          <p:cNvSpPr/>
          <p:nvPr/>
        </p:nvSpPr>
        <p:spPr>
          <a:xfrm>
            <a:off x="2087475" y="1687288"/>
            <a:ext cx="810747" cy="381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Rechthoek 42">
            <a:extLst>
              <a:ext uri="{FF2B5EF4-FFF2-40B4-BE49-F238E27FC236}">
                <a16:creationId xmlns:a16="http://schemas.microsoft.com/office/drawing/2014/main" id="{51F536AD-B760-43C3-BDA5-A71CAA986943}"/>
              </a:ext>
            </a:extLst>
          </p:cNvPr>
          <p:cNvSpPr/>
          <p:nvPr/>
        </p:nvSpPr>
        <p:spPr>
          <a:xfrm>
            <a:off x="1056696" y="1652554"/>
            <a:ext cx="740307" cy="394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4" name="Afbeelding 43">
            <a:extLst>
              <a:ext uri="{FF2B5EF4-FFF2-40B4-BE49-F238E27FC236}">
                <a16:creationId xmlns:a16="http://schemas.microsoft.com/office/drawing/2014/main" id="{B32FD14C-97D2-4A00-8C24-E90BC6F255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9" t="79811" r="66824" b="2201"/>
          <a:stretch/>
        </p:blipFill>
        <p:spPr>
          <a:xfrm flipV="1">
            <a:off x="6276285" y="5308066"/>
            <a:ext cx="299513" cy="286999"/>
          </a:xfrm>
          <a:prstGeom prst="rect">
            <a:avLst/>
          </a:prstGeom>
        </p:spPr>
      </p:pic>
      <p:grpSp>
        <p:nvGrpSpPr>
          <p:cNvPr id="46" name="Groep 45">
            <a:extLst>
              <a:ext uri="{FF2B5EF4-FFF2-40B4-BE49-F238E27FC236}">
                <a16:creationId xmlns:a16="http://schemas.microsoft.com/office/drawing/2014/main" id="{D7A6ED37-2A79-481A-98DF-F59975E6BF9B}"/>
              </a:ext>
            </a:extLst>
          </p:cNvPr>
          <p:cNvGrpSpPr/>
          <p:nvPr/>
        </p:nvGrpSpPr>
        <p:grpSpPr>
          <a:xfrm flipV="1">
            <a:off x="-59147" y="5085142"/>
            <a:ext cx="2164626" cy="1127948"/>
            <a:chOff x="1048624" y="3024659"/>
            <a:chExt cx="2164626" cy="1127891"/>
          </a:xfrm>
          <a:solidFill>
            <a:schemeClr val="bg1"/>
          </a:solidFill>
        </p:grpSpPr>
        <p:sp>
          <p:nvSpPr>
            <p:cNvPr id="50" name="Rechthoek 49">
              <a:extLst>
                <a:ext uri="{FF2B5EF4-FFF2-40B4-BE49-F238E27FC236}">
                  <a16:creationId xmlns:a16="http://schemas.microsoft.com/office/drawing/2014/main" id="{7BBBAB71-E03E-4CD7-870F-8953139FEAA3}"/>
                </a:ext>
              </a:extLst>
            </p:cNvPr>
            <p:cNvSpPr/>
            <p:nvPr/>
          </p:nvSpPr>
          <p:spPr>
            <a:xfrm>
              <a:off x="1191234" y="3036814"/>
              <a:ext cx="587230" cy="32214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51" name="Afbeelding 50">
              <a:extLst>
                <a:ext uri="{FF2B5EF4-FFF2-40B4-BE49-F238E27FC236}">
                  <a16:creationId xmlns:a16="http://schemas.microsoft.com/office/drawing/2014/main" id="{68DB4164-1804-4159-B902-0B3F67EFA5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5" t="25198" r="13874"/>
            <a:stretch/>
          </p:blipFill>
          <p:spPr>
            <a:xfrm flipV="1">
              <a:off x="1048624" y="3036814"/>
              <a:ext cx="1854789" cy="1115736"/>
            </a:xfrm>
            <a:prstGeom prst="rect">
              <a:avLst/>
            </a:prstGeom>
            <a:grpFill/>
          </p:spPr>
        </p:pic>
        <p:sp>
          <p:nvSpPr>
            <p:cNvPr id="52" name="Rechthoek 51">
              <a:extLst>
                <a:ext uri="{FF2B5EF4-FFF2-40B4-BE49-F238E27FC236}">
                  <a16:creationId xmlns:a16="http://schemas.microsoft.com/office/drawing/2014/main" id="{58E3C1B9-185C-4791-A467-5CDB10062B97}"/>
                </a:ext>
              </a:extLst>
            </p:cNvPr>
            <p:cNvSpPr/>
            <p:nvPr/>
          </p:nvSpPr>
          <p:spPr>
            <a:xfrm>
              <a:off x="2118217" y="3056533"/>
              <a:ext cx="780179" cy="3569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" name="Rechthoek 52">
              <a:extLst>
                <a:ext uri="{FF2B5EF4-FFF2-40B4-BE49-F238E27FC236}">
                  <a16:creationId xmlns:a16="http://schemas.microsoft.com/office/drawing/2014/main" id="{4D994ABA-6A55-4A0B-98F1-41FAD3C74428}"/>
                </a:ext>
              </a:extLst>
            </p:cNvPr>
            <p:cNvSpPr/>
            <p:nvPr/>
          </p:nvSpPr>
          <p:spPr>
            <a:xfrm>
              <a:off x="1191234" y="3024659"/>
              <a:ext cx="674543" cy="3689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56" name="Afbeelding 55">
              <a:extLst>
                <a:ext uri="{FF2B5EF4-FFF2-40B4-BE49-F238E27FC236}">
                  <a16:creationId xmlns:a16="http://schemas.microsoft.com/office/drawing/2014/main" id="{2F404DF5-D403-4C41-943E-0AEFD7BE53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9" t="78460" r="66435" b="789"/>
            <a:stretch/>
          </p:blipFill>
          <p:spPr>
            <a:xfrm flipV="1">
              <a:off x="2915175" y="3634568"/>
              <a:ext cx="298075" cy="309529"/>
            </a:xfrm>
            <a:prstGeom prst="rect">
              <a:avLst/>
            </a:prstGeom>
            <a:grpFill/>
          </p:spPr>
        </p:pic>
      </p:grpSp>
      <p:sp>
        <p:nvSpPr>
          <p:cNvPr id="58" name="Rechthoek 57">
            <a:extLst>
              <a:ext uri="{FF2B5EF4-FFF2-40B4-BE49-F238E27FC236}">
                <a16:creationId xmlns:a16="http://schemas.microsoft.com/office/drawing/2014/main" id="{9A22069F-B061-4591-AA85-40A484D53614}"/>
              </a:ext>
            </a:extLst>
          </p:cNvPr>
          <p:cNvSpPr/>
          <p:nvPr/>
        </p:nvSpPr>
        <p:spPr>
          <a:xfrm>
            <a:off x="4950284" y="1513220"/>
            <a:ext cx="674543" cy="368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60" name="Groep 59">
            <a:extLst>
              <a:ext uri="{FF2B5EF4-FFF2-40B4-BE49-F238E27FC236}">
                <a16:creationId xmlns:a16="http://schemas.microsoft.com/office/drawing/2014/main" id="{C3F193BA-1898-464B-98D9-7EE165CDDD49}"/>
              </a:ext>
            </a:extLst>
          </p:cNvPr>
          <p:cNvGrpSpPr/>
          <p:nvPr/>
        </p:nvGrpSpPr>
        <p:grpSpPr>
          <a:xfrm flipV="1">
            <a:off x="2981011" y="2655863"/>
            <a:ext cx="2183744" cy="1129118"/>
            <a:chOff x="753877" y="3024656"/>
            <a:chExt cx="2183744" cy="1127887"/>
          </a:xfrm>
          <a:solidFill>
            <a:schemeClr val="bg1"/>
          </a:solidFill>
        </p:grpSpPr>
        <p:sp>
          <p:nvSpPr>
            <p:cNvPr id="64" name="Rechthoek 63">
              <a:extLst>
                <a:ext uri="{FF2B5EF4-FFF2-40B4-BE49-F238E27FC236}">
                  <a16:creationId xmlns:a16="http://schemas.microsoft.com/office/drawing/2014/main" id="{85B40869-5148-4517-9679-204E46DC582B}"/>
                </a:ext>
              </a:extLst>
            </p:cNvPr>
            <p:cNvSpPr/>
            <p:nvPr/>
          </p:nvSpPr>
          <p:spPr>
            <a:xfrm>
              <a:off x="1191234" y="3036809"/>
              <a:ext cx="587230" cy="32214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65" name="Afbeelding 64">
              <a:extLst>
                <a:ext uri="{FF2B5EF4-FFF2-40B4-BE49-F238E27FC236}">
                  <a16:creationId xmlns:a16="http://schemas.microsoft.com/office/drawing/2014/main" id="{85332C54-12C6-489B-B746-0C90095769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5" t="25198" r="12524"/>
            <a:stretch/>
          </p:blipFill>
          <p:spPr>
            <a:xfrm flipV="1">
              <a:off x="1048624" y="3036809"/>
              <a:ext cx="1888997" cy="1115734"/>
            </a:xfrm>
            <a:prstGeom prst="rect">
              <a:avLst/>
            </a:prstGeom>
            <a:grpFill/>
          </p:spPr>
        </p:pic>
        <p:sp>
          <p:nvSpPr>
            <p:cNvPr id="66" name="Rechthoek 65">
              <a:extLst>
                <a:ext uri="{FF2B5EF4-FFF2-40B4-BE49-F238E27FC236}">
                  <a16:creationId xmlns:a16="http://schemas.microsoft.com/office/drawing/2014/main" id="{FDAA3150-8D92-41A4-A179-3CD0CBEF0B83}"/>
                </a:ext>
              </a:extLst>
            </p:cNvPr>
            <p:cNvSpPr/>
            <p:nvPr/>
          </p:nvSpPr>
          <p:spPr>
            <a:xfrm>
              <a:off x="2118217" y="3056528"/>
              <a:ext cx="780179" cy="3569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7" name="Rechthoek 66">
              <a:extLst>
                <a:ext uri="{FF2B5EF4-FFF2-40B4-BE49-F238E27FC236}">
                  <a16:creationId xmlns:a16="http://schemas.microsoft.com/office/drawing/2014/main" id="{BB10615D-5707-4C2D-B1DB-D565C6F25A6C}"/>
                </a:ext>
              </a:extLst>
            </p:cNvPr>
            <p:cNvSpPr/>
            <p:nvPr/>
          </p:nvSpPr>
          <p:spPr>
            <a:xfrm>
              <a:off x="1191234" y="3024656"/>
              <a:ext cx="674543" cy="3689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71" name="Afbeelding 70">
              <a:extLst>
                <a:ext uri="{FF2B5EF4-FFF2-40B4-BE49-F238E27FC236}">
                  <a16:creationId xmlns:a16="http://schemas.microsoft.com/office/drawing/2014/main" id="{C571394C-7934-4711-81C5-2720C1EC64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9" t="78460" r="66364" b="-94"/>
            <a:stretch/>
          </p:blipFill>
          <p:spPr>
            <a:xfrm rot="10800000" flipV="1">
              <a:off x="753877" y="3621956"/>
              <a:ext cx="294746" cy="322688"/>
            </a:xfrm>
            <a:prstGeom prst="rect">
              <a:avLst/>
            </a:prstGeom>
            <a:grpFill/>
          </p:spPr>
        </p:pic>
      </p:grpSp>
      <p:pic>
        <p:nvPicPr>
          <p:cNvPr id="72" name="Afbeelding 71">
            <a:extLst>
              <a:ext uri="{FF2B5EF4-FFF2-40B4-BE49-F238E27FC236}">
                <a16:creationId xmlns:a16="http://schemas.microsoft.com/office/drawing/2014/main" id="{A91B8202-6ABF-4EFC-A500-67223D7B6D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5" t="25198" r="13012"/>
          <a:stretch/>
        </p:blipFill>
        <p:spPr>
          <a:xfrm>
            <a:off x="6603860" y="5114720"/>
            <a:ext cx="1876628" cy="110772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3" name="Afbeelding 72">
            <a:extLst>
              <a:ext uri="{FF2B5EF4-FFF2-40B4-BE49-F238E27FC236}">
                <a16:creationId xmlns:a16="http://schemas.microsoft.com/office/drawing/2014/main" id="{1979C5F5-C7B8-41C4-84C7-DE22153A75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9" t="78460" r="66834" b="1506"/>
          <a:stretch/>
        </p:blipFill>
        <p:spPr>
          <a:xfrm flipV="1">
            <a:off x="8492448" y="5313745"/>
            <a:ext cx="288000" cy="298830"/>
          </a:xfrm>
          <a:prstGeom prst="rect">
            <a:avLst/>
          </a:prstGeom>
        </p:spPr>
      </p:pic>
      <p:sp>
        <p:nvSpPr>
          <p:cNvPr id="74" name="Rechthoek 73">
            <a:extLst>
              <a:ext uri="{FF2B5EF4-FFF2-40B4-BE49-F238E27FC236}">
                <a16:creationId xmlns:a16="http://schemas.microsoft.com/office/drawing/2014/main" id="{D29929EC-1DEE-429B-9D2F-518C87EE71BC}"/>
              </a:ext>
            </a:extLst>
          </p:cNvPr>
          <p:cNvSpPr/>
          <p:nvPr/>
        </p:nvSpPr>
        <p:spPr>
          <a:xfrm>
            <a:off x="7675298" y="5850837"/>
            <a:ext cx="1036139" cy="381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5" name="Rechthoek 74">
            <a:extLst>
              <a:ext uri="{FF2B5EF4-FFF2-40B4-BE49-F238E27FC236}">
                <a16:creationId xmlns:a16="http://schemas.microsoft.com/office/drawing/2014/main" id="{A253DBC5-DA21-4CD2-AA01-7FA9CE61301F}"/>
              </a:ext>
            </a:extLst>
          </p:cNvPr>
          <p:cNvSpPr/>
          <p:nvPr/>
        </p:nvSpPr>
        <p:spPr>
          <a:xfrm>
            <a:off x="6575798" y="5885585"/>
            <a:ext cx="810747" cy="381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76" name="Groep 75">
            <a:extLst>
              <a:ext uri="{FF2B5EF4-FFF2-40B4-BE49-F238E27FC236}">
                <a16:creationId xmlns:a16="http://schemas.microsoft.com/office/drawing/2014/main" id="{9F738C02-6FC7-4B92-8FF8-102E47F476C2}"/>
              </a:ext>
            </a:extLst>
          </p:cNvPr>
          <p:cNvGrpSpPr/>
          <p:nvPr/>
        </p:nvGrpSpPr>
        <p:grpSpPr>
          <a:xfrm>
            <a:off x="3077698" y="696807"/>
            <a:ext cx="3478560" cy="2157763"/>
            <a:chOff x="1216401" y="1388805"/>
            <a:chExt cx="3478560" cy="2157763"/>
          </a:xfrm>
          <a:solidFill>
            <a:schemeClr val="bg1"/>
          </a:solidFill>
        </p:grpSpPr>
        <p:grpSp>
          <p:nvGrpSpPr>
            <p:cNvPr id="77" name="Groep 76">
              <a:extLst>
                <a:ext uri="{FF2B5EF4-FFF2-40B4-BE49-F238E27FC236}">
                  <a16:creationId xmlns:a16="http://schemas.microsoft.com/office/drawing/2014/main" id="{AB9FC8B9-0D92-4880-AA9F-D3064172FF1C}"/>
                </a:ext>
              </a:extLst>
            </p:cNvPr>
            <p:cNvGrpSpPr/>
            <p:nvPr/>
          </p:nvGrpSpPr>
          <p:grpSpPr>
            <a:xfrm>
              <a:off x="1216401" y="1388805"/>
              <a:ext cx="2504119" cy="919440"/>
              <a:chOff x="1191234" y="3024659"/>
              <a:chExt cx="2504119" cy="919440"/>
            </a:xfrm>
            <a:grpFill/>
          </p:grpSpPr>
          <p:sp>
            <p:nvSpPr>
              <p:cNvPr id="81" name="Rechthoek 80">
                <a:extLst>
                  <a:ext uri="{FF2B5EF4-FFF2-40B4-BE49-F238E27FC236}">
                    <a16:creationId xmlns:a16="http://schemas.microsoft.com/office/drawing/2014/main" id="{16651B8C-E908-414A-B6C5-C9D5DC50479A}"/>
                  </a:ext>
                </a:extLst>
              </p:cNvPr>
              <p:cNvSpPr/>
              <p:nvPr/>
            </p:nvSpPr>
            <p:spPr>
              <a:xfrm>
                <a:off x="1191234" y="3036814"/>
                <a:ext cx="587230" cy="322145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" name="Rechthoek 82">
                <a:extLst>
                  <a:ext uri="{FF2B5EF4-FFF2-40B4-BE49-F238E27FC236}">
                    <a16:creationId xmlns:a16="http://schemas.microsoft.com/office/drawing/2014/main" id="{B7C93694-3FEC-44D9-A115-AC3FA319D430}"/>
                  </a:ext>
                </a:extLst>
              </p:cNvPr>
              <p:cNvSpPr/>
              <p:nvPr/>
            </p:nvSpPr>
            <p:spPr>
              <a:xfrm>
                <a:off x="2118217" y="3056533"/>
                <a:ext cx="780179" cy="3569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" name="Rechthoek 83">
                <a:extLst>
                  <a:ext uri="{FF2B5EF4-FFF2-40B4-BE49-F238E27FC236}">
                    <a16:creationId xmlns:a16="http://schemas.microsoft.com/office/drawing/2014/main" id="{A20AF7B4-2BAB-43F1-A55B-7F60A4051D75}"/>
                  </a:ext>
                </a:extLst>
              </p:cNvPr>
              <p:cNvSpPr/>
              <p:nvPr/>
            </p:nvSpPr>
            <p:spPr>
              <a:xfrm>
                <a:off x="1191234" y="3024659"/>
                <a:ext cx="674543" cy="3689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" name="Rechthoek 85">
                <a:extLst>
                  <a:ext uri="{FF2B5EF4-FFF2-40B4-BE49-F238E27FC236}">
                    <a16:creationId xmlns:a16="http://schemas.microsoft.com/office/drawing/2014/main" id="{3CBE2EA0-5878-4EF4-8F9F-7F6786AA9682}"/>
                  </a:ext>
                </a:extLst>
              </p:cNvPr>
              <p:cNvSpPr/>
              <p:nvPr/>
            </p:nvSpPr>
            <p:spPr>
              <a:xfrm>
                <a:off x="2915174" y="3621954"/>
                <a:ext cx="780179" cy="32214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pic>
          <p:nvPicPr>
            <p:cNvPr id="80" name="Afbeelding 79">
              <a:extLst>
                <a:ext uri="{FF2B5EF4-FFF2-40B4-BE49-F238E27FC236}">
                  <a16:creationId xmlns:a16="http://schemas.microsoft.com/office/drawing/2014/main" id="{AC9D16EF-FA5A-4E2A-B1A3-6A348D430C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623"/>
            <a:stretch/>
          </p:blipFill>
          <p:spPr>
            <a:xfrm>
              <a:off x="3321130" y="2892226"/>
              <a:ext cx="1373831" cy="654342"/>
            </a:xfrm>
            <a:prstGeom prst="rect">
              <a:avLst/>
            </a:prstGeom>
            <a:grpFill/>
          </p:spPr>
        </p:pic>
      </p:grpSp>
      <p:pic>
        <p:nvPicPr>
          <p:cNvPr id="59" name="Afbeelding 58">
            <a:extLst>
              <a:ext uri="{FF2B5EF4-FFF2-40B4-BE49-F238E27FC236}">
                <a16:creationId xmlns:a16="http://schemas.microsoft.com/office/drawing/2014/main" id="{8821F64C-4685-4209-8F39-D58CEA4E20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8" t="25198" r="23406" b="22545"/>
          <a:stretch/>
        </p:blipFill>
        <p:spPr>
          <a:xfrm>
            <a:off x="7413616" y="6207964"/>
            <a:ext cx="249721" cy="773861"/>
          </a:xfrm>
          <a:prstGeom prst="rect">
            <a:avLst/>
          </a:prstGeom>
        </p:spPr>
      </p:pic>
      <p:pic>
        <p:nvPicPr>
          <p:cNvPr id="61" name="Afbeelding 60">
            <a:extLst>
              <a:ext uri="{FF2B5EF4-FFF2-40B4-BE49-F238E27FC236}">
                <a16:creationId xmlns:a16="http://schemas.microsoft.com/office/drawing/2014/main" id="{7C7BFAEE-37D3-402A-BEFF-FBDC333B39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8" t="25198" r="23406" b="22545"/>
          <a:stretch/>
        </p:blipFill>
        <p:spPr>
          <a:xfrm>
            <a:off x="743386" y="6198184"/>
            <a:ext cx="249721" cy="773861"/>
          </a:xfrm>
          <a:prstGeom prst="rect">
            <a:avLst/>
          </a:prstGeom>
        </p:spPr>
      </p:pic>
      <p:pic>
        <p:nvPicPr>
          <p:cNvPr id="62" name="Afbeelding 61">
            <a:extLst>
              <a:ext uri="{FF2B5EF4-FFF2-40B4-BE49-F238E27FC236}">
                <a16:creationId xmlns:a16="http://schemas.microsoft.com/office/drawing/2014/main" id="{DE58F126-3E87-4D6D-99D7-8D1E5D517BD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8" t="39456" r="13101" b="41282"/>
          <a:stretch/>
        </p:blipFill>
        <p:spPr>
          <a:xfrm flipV="1">
            <a:off x="5496371" y="2881247"/>
            <a:ext cx="746620" cy="287317"/>
          </a:xfrm>
          <a:prstGeom prst="rect">
            <a:avLst/>
          </a:prstGeom>
        </p:spPr>
      </p:pic>
      <p:pic>
        <p:nvPicPr>
          <p:cNvPr id="63" name="Afbeelding 62">
            <a:extLst>
              <a:ext uri="{FF2B5EF4-FFF2-40B4-BE49-F238E27FC236}">
                <a16:creationId xmlns:a16="http://schemas.microsoft.com/office/drawing/2014/main" id="{B667B5C0-E4CA-4962-955D-5F05E0E7DA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8" t="39456" r="13101" b="41282"/>
          <a:stretch/>
        </p:blipFill>
        <p:spPr>
          <a:xfrm flipV="1">
            <a:off x="2229624" y="2872922"/>
            <a:ext cx="746620" cy="287317"/>
          </a:xfrm>
          <a:prstGeom prst="rect">
            <a:avLst/>
          </a:prstGeom>
        </p:spPr>
      </p:pic>
      <p:pic>
        <p:nvPicPr>
          <p:cNvPr id="68" name="Afbeelding 67">
            <a:extLst>
              <a:ext uri="{FF2B5EF4-FFF2-40B4-BE49-F238E27FC236}">
                <a16:creationId xmlns:a16="http://schemas.microsoft.com/office/drawing/2014/main" id="{F66791D9-243D-43FC-8A22-A639B89FEB9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23"/>
          <a:stretch/>
        </p:blipFill>
        <p:spPr>
          <a:xfrm>
            <a:off x="1916018" y="2200228"/>
            <a:ext cx="1373831" cy="654342"/>
          </a:xfrm>
          <a:prstGeom prst="rect">
            <a:avLst/>
          </a:prstGeom>
        </p:spPr>
      </p:pic>
      <p:grpSp>
        <p:nvGrpSpPr>
          <p:cNvPr id="3" name="Groep 2">
            <a:extLst>
              <a:ext uri="{FF2B5EF4-FFF2-40B4-BE49-F238E27FC236}">
                <a16:creationId xmlns:a16="http://schemas.microsoft.com/office/drawing/2014/main" id="{8BB29967-193D-4748-803A-64F8326FBAA9}"/>
              </a:ext>
            </a:extLst>
          </p:cNvPr>
          <p:cNvGrpSpPr/>
          <p:nvPr/>
        </p:nvGrpSpPr>
        <p:grpSpPr>
          <a:xfrm>
            <a:off x="7675298" y="6358750"/>
            <a:ext cx="645868" cy="452728"/>
            <a:chOff x="918455" y="925459"/>
            <a:chExt cx="645868" cy="452728"/>
          </a:xfrm>
        </p:grpSpPr>
        <p:pic>
          <p:nvPicPr>
            <p:cNvPr id="82" name="Afbeelding 81">
              <a:extLst>
                <a:ext uri="{FF2B5EF4-FFF2-40B4-BE49-F238E27FC236}">
                  <a16:creationId xmlns:a16="http://schemas.microsoft.com/office/drawing/2014/main" id="{D78ECD17-8177-43FD-A0C1-3C57B4F187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t="29946" r="35587" b="49623"/>
            <a:stretch/>
          </p:blipFill>
          <p:spPr>
            <a:xfrm rot="5400000">
              <a:off x="839833" y="1023802"/>
              <a:ext cx="433007" cy="275764"/>
            </a:xfrm>
            <a:prstGeom prst="rect">
              <a:avLst/>
            </a:prstGeom>
          </p:spPr>
        </p:pic>
        <p:pic>
          <p:nvPicPr>
            <p:cNvPr id="85" name="Afbeelding 84">
              <a:extLst>
                <a:ext uri="{FF2B5EF4-FFF2-40B4-BE49-F238E27FC236}">
                  <a16:creationId xmlns:a16="http://schemas.microsoft.com/office/drawing/2014/main" id="{4DFA7F62-B9A7-45EB-B04D-713F7A81CF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72182"/>
            <a:stretch/>
          </p:blipFill>
          <p:spPr>
            <a:xfrm>
              <a:off x="1143650" y="925459"/>
              <a:ext cx="420673" cy="386491"/>
            </a:xfrm>
            <a:prstGeom prst="rect">
              <a:avLst/>
            </a:prstGeom>
          </p:spPr>
        </p:pic>
      </p:grpSp>
      <p:grpSp>
        <p:nvGrpSpPr>
          <p:cNvPr id="87" name="Groep 86">
            <a:extLst>
              <a:ext uri="{FF2B5EF4-FFF2-40B4-BE49-F238E27FC236}">
                <a16:creationId xmlns:a16="http://schemas.microsoft.com/office/drawing/2014/main" id="{CA45BED7-3D6C-4B27-87D5-5A92454BDDC6}"/>
              </a:ext>
            </a:extLst>
          </p:cNvPr>
          <p:cNvGrpSpPr/>
          <p:nvPr/>
        </p:nvGrpSpPr>
        <p:grpSpPr>
          <a:xfrm>
            <a:off x="1010446" y="6358750"/>
            <a:ext cx="645868" cy="452728"/>
            <a:chOff x="918455" y="925459"/>
            <a:chExt cx="645868" cy="452728"/>
          </a:xfrm>
        </p:grpSpPr>
        <p:pic>
          <p:nvPicPr>
            <p:cNvPr id="88" name="Afbeelding 87">
              <a:extLst>
                <a:ext uri="{FF2B5EF4-FFF2-40B4-BE49-F238E27FC236}">
                  <a16:creationId xmlns:a16="http://schemas.microsoft.com/office/drawing/2014/main" id="{29919026-B3A7-4D28-8B30-4DAE5D71F0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t="29946" r="35587" b="49623"/>
            <a:stretch/>
          </p:blipFill>
          <p:spPr>
            <a:xfrm rot="5400000">
              <a:off x="839833" y="1023802"/>
              <a:ext cx="433007" cy="275764"/>
            </a:xfrm>
            <a:prstGeom prst="rect">
              <a:avLst/>
            </a:prstGeom>
          </p:spPr>
        </p:pic>
        <p:pic>
          <p:nvPicPr>
            <p:cNvPr id="89" name="Afbeelding 88">
              <a:extLst>
                <a:ext uri="{FF2B5EF4-FFF2-40B4-BE49-F238E27FC236}">
                  <a16:creationId xmlns:a16="http://schemas.microsoft.com/office/drawing/2014/main" id="{CD8A96DE-C48C-4526-B83B-F1556A392B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72182"/>
            <a:stretch/>
          </p:blipFill>
          <p:spPr>
            <a:xfrm>
              <a:off x="1143650" y="925459"/>
              <a:ext cx="420673" cy="386491"/>
            </a:xfrm>
            <a:prstGeom prst="rect">
              <a:avLst/>
            </a:prstGeom>
          </p:spPr>
        </p:pic>
      </p:grpSp>
      <p:pic>
        <p:nvPicPr>
          <p:cNvPr id="90" name="Afbeelding 89">
            <a:extLst>
              <a:ext uri="{FF2B5EF4-FFF2-40B4-BE49-F238E27FC236}">
                <a16:creationId xmlns:a16="http://schemas.microsoft.com/office/drawing/2014/main" id="{815B4DEC-7565-4927-AE40-72235455C18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8" t="39456" r="13101" b="41282"/>
          <a:stretch/>
        </p:blipFill>
        <p:spPr>
          <a:xfrm flipV="1">
            <a:off x="8824063" y="5336541"/>
            <a:ext cx="746620" cy="287317"/>
          </a:xfrm>
          <a:prstGeom prst="rect">
            <a:avLst/>
          </a:prstGeom>
        </p:spPr>
      </p:pic>
      <p:pic>
        <p:nvPicPr>
          <p:cNvPr id="78" name="Afbeelding 77">
            <a:extLst>
              <a:ext uri="{FF2B5EF4-FFF2-40B4-BE49-F238E27FC236}">
                <a16:creationId xmlns:a16="http://schemas.microsoft.com/office/drawing/2014/main" id="{B2FF5B75-188E-412E-964A-EF766C254A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9" t="78460" r="66833" b="1737"/>
          <a:stretch/>
        </p:blipFill>
        <p:spPr>
          <a:xfrm>
            <a:off x="5142309" y="2864542"/>
            <a:ext cx="288000" cy="29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45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hthoek 41">
            <a:extLst>
              <a:ext uri="{FF2B5EF4-FFF2-40B4-BE49-F238E27FC236}">
                <a16:creationId xmlns:a16="http://schemas.microsoft.com/office/drawing/2014/main" id="{E20F5267-BA82-47F1-B94C-ABC7E6DA56A8}"/>
              </a:ext>
            </a:extLst>
          </p:cNvPr>
          <p:cNvSpPr/>
          <p:nvPr/>
        </p:nvSpPr>
        <p:spPr>
          <a:xfrm>
            <a:off x="2087475" y="1687288"/>
            <a:ext cx="810747" cy="381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Rechthoek 42">
            <a:extLst>
              <a:ext uri="{FF2B5EF4-FFF2-40B4-BE49-F238E27FC236}">
                <a16:creationId xmlns:a16="http://schemas.microsoft.com/office/drawing/2014/main" id="{51F536AD-B760-43C3-BDA5-A71CAA986943}"/>
              </a:ext>
            </a:extLst>
          </p:cNvPr>
          <p:cNvSpPr/>
          <p:nvPr/>
        </p:nvSpPr>
        <p:spPr>
          <a:xfrm>
            <a:off x="1056696" y="1652554"/>
            <a:ext cx="740307" cy="394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8" name="Rechthoek 57">
            <a:extLst>
              <a:ext uri="{FF2B5EF4-FFF2-40B4-BE49-F238E27FC236}">
                <a16:creationId xmlns:a16="http://schemas.microsoft.com/office/drawing/2014/main" id="{9A22069F-B061-4591-AA85-40A484D53614}"/>
              </a:ext>
            </a:extLst>
          </p:cNvPr>
          <p:cNvSpPr/>
          <p:nvPr/>
        </p:nvSpPr>
        <p:spPr>
          <a:xfrm>
            <a:off x="4950284" y="1513220"/>
            <a:ext cx="674543" cy="368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60" name="Groep 59">
            <a:extLst>
              <a:ext uri="{FF2B5EF4-FFF2-40B4-BE49-F238E27FC236}">
                <a16:creationId xmlns:a16="http://schemas.microsoft.com/office/drawing/2014/main" id="{C3F193BA-1898-464B-98D9-7EE165CDDD49}"/>
              </a:ext>
            </a:extLst>
          </p:cNvPr>
          <p:cNvGrpSpPr/>
          <p:nvPr/>
        </p:nvGrpSpPr>
        <p:grpSpPr>
          <a:xfrm flipV="1">
            <a:off x="2981011" y="2655863"/>
            <a:ext cx="2183744" cy="1129120"/>
            <a:chOff x="753877" y="3024659"/>
            <a:chExt cx="2183744" cy="1127891"/>
          </a:xfrm>
          <a:solidFill>
            <a:schemeClr val="bg1"/>
          </a:solidFill>
        </p:grpSpPr>
        <p:sp>
          <p:nvSpPr>
            <p:cNvPr id="64" name="Rechthoek 63">
              <a:extLst>
                <a:ext uri="{FF2B5EF4-FFF2-40B4-BE49-F238E27FC236}">
                  <a16:creationId xmlns:a16="http://schemas.microsoft.com/office/drawing/2014/main" id="{85B40869-5148-4517-9679-204E46DC582B}"/>
                </a:ext>
              </a:extLst>
            </p:cNvPr>
            <p:cNvSpPr/>
            <p:nvPr/>
          </p:nvSpPr>
          <p:spPr>
            <a:xfrm>
              <a:off x="1191234" y="3036814"/>
              <a:ext cx="587230" cy="32214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65" name="Afbeelding 64">
              <a:extLst>
                <a:ext uri="{FF2B5EF4-FFF2-40B4-BE49-F238E27FC236}">
                  <a16:creationId xmlns:a16="http://schemas.microsoft.com/office/drawing/2014/main" id="{85332C54-12C6-489B-B746-0C90095769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5" t="25198" r="12524"/>
            <a:stretch/>
          </p:blipFill>
          <p:spPr>
            <a:xfrm flipV="1">
              <a:off x="1048624" y="3036814"/>
              <a:ext cx="1888997" cy="1115736"/>
            </a:xfrm>
            <a:prstGeom prst="rect">
              <a:avLst/>
            </a:prstGeom>
            <a:grpFill/>
          </p:spPr>
        </p:pic>
        <p:sp>
          <p:nvSpPr>
            <p:cNvPr id="66" name="Rechthoek 65">
              <a:extLst>
                <a:ext uri="{FF2B5EF4-FFF2-40B4-BE49-F238E27FC236}">
                  <a16:creationId xmlns:a16="http://schemas.microsoft.com/office/drawing/2014/main" id="{FDAA3150-8D92-41A4-A179-3CD0CBEF0B83}"/>
                </a:ext>
              </a:extLst>
            </p:cNvPr>
            <p:cNvSpPr/>
            <p:nvPr/>
          </p:nvSpPr>
          <p:spPr>
            <a:xfrm>
              <a:off x="2118217" y="3056533"/>
              <a:ext cx="780179" cy="3569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7" name="Rechthoek 66">
              <a:extLst>
                <a:ext uri="{FF2B5EF4-FFF2-40B4-BE49-F238E27FC236}">
                  <a16:creationId xmlns:a16="http://schemas.microsoft.com/office/drawing/2014/main" id="{BB10615D-5707-4C2D-B1DB-D565C6F25A6C}"/>
                </a:ext>
              </a:extLst>
            </p:cNvPr>
            <p:cNvSpPr/>
            <p:nvPr/>
          </p:nvSpPr>
          <p:spPr>
            <a:xfrm>
              <a:off x="1191234" y="3024659"/>
              <a:ext cx="674543" cy="3689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71" name="Afbeelding 70">
              <a:extLst>
                <a:ext uri="{FF2B5EF4-FFF2-40B4-BE49-F238E27FC236}">
                  <a16:creationId xmlns:a16="http://schemas.microsoft.com/office/drawing/2014/main" id="{C571394C-7934-4711-81C5-2720C1EC64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9" t="78460" r="66364" b="-94"/>
            <a:stretch/>
          </p:blipFill>
          <p:spPr>
            <a:xfrm rot="10800000" flipV="1">
              <a:off x="753877" y="3621957"/>
              <a:ext cx="294746" cy="322688"/>
            </a:xfrm>
            <a:prstGeom prst="rect">
              <a:avLst/>
            </a:prstGeom>
            <a:grpFill/>
          </p:spPr>
        </p:pic>
      </p:grpSp>
      <p:grpSp>
        <p:nvGrpSpPr>
          <p:cNvPr id="76" name="Groep 75">
            <a:extLst>
              <a:ext uri="{FF2B5EF4-FFF2-40B4-BE49-F238E27FC236}">
                <a16:creationId xmlns:a16="http://schemas.microsoft.com/office/drawing/2014/main" id="{9F738C02-6FC7-4B92-8FF8-102E47F476C2}"/>
              </a:ext>
            </a:extLst>
          </p:cNvPr>
          <p:cNvGrpSpPr/>
          <p:nvPr/>
        </p:nvGrpSpPr>
        <p:grpSpPr>
          <a:xfrm>
            <a:off x="3077698" y="696807"/>
            <a:ext cx="3478560" cy="2157763"/>
            <a:chOff x="1216401" y="1388805"/>
            <a:chExt cx="3478560" cy="2157763"/>
          </a:xfrm>
          <a:solidFill>
            <a:schemeClr val="bg1"/>
          </a:solidFill>
        </p:grpSpPr>
        <p:grpSp>
          <p:nvGrpSpPr>
            <p:cNvPr id="77" name="Groep 76">
              <a:extLst>
                <a:ext uri="{FF2B5EF4-FFF2-40B4-BE49-F238E27FC236}">
                  <a16:creationId xmlns:a16="http://schemas.microsoft.com/office/drawing/2014/main" id="{AB9FC8B9-0D92-4880-AA9F-D3064172FF1C}"/>
                </a:ext>
              </a:extLst>
            </p:cNvPr>
            <p:cNvGrpSpPr/>
            <p:nvPr/>
          </p:nvGrpSpPr>
          <p:grpSpPr>
            <a:xfrm>
              <a:off x="1216401" y="1388805"/>
              <a:ext cx="2504119" cy="919440"/>
              <a:chOff x="1191234" y="3024659"/>
              <a:chExt cx="2504119" cy="919440"/>
            </a:xfrm>
            <a:grpFill/>
          </p:grpSpPr>
          <p:sp>
            <p:nvSpPr>
              <p:cNvPr id="81" name="Rechthoek 80">
                <a:extLst>
                  <a:ext uri="{FF2B5EF4-FFF2-40B4-BE49-F238E27FC236}">
                    <a16:creationId xmlns:a16="http://schemas.microsoft.com/office/drawing/2014/main" id="{16651B8C-E908-414A-B6C5-C9D5DC50479A}"/>
                  </a:ext>
                </a:extLst>
              </p:cNvPr>
              <p:cNvSpPr/>
              <p:nvPr/>
            </p:nvSpPr>
            <p:spPr>
              <a:xfrm>
                <a:off x="1191234" y="3036814"/>
                <a:ext cx="587230" cy="322145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" name="Rechthoek 82">
                <a:extLst>
                  <a:ext uri="{FF2B5EF4-FFF2-40B4-BE49-F238E27FC236}">
                    <a16:creationId xmlns:a16="http://schemas.microsoft.com/office/drawing/2014/main" id="{B7C93694-3FEC-44D9-A115-AC3FA319D430}"/>
                  </a:ext>
                </a:extLst>
              </p:cNvPr>
              <p:cNvSpPr/>
              <p:nvPr/>
            </p:nvSpPr>
            <p:spPr>
              <a:xfrm>
                <a:off x="2118217" y="3056533"/>
                <a:ext cx="780179" cy="3569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" name="Rechthoek 83">
                <a:extLst>
                  <a:ext uri="{FF2B5EF4-FFF2-40B4-BE49-F238E27FC236}">
                    <a16:creationId xmlns:a16="http://schemas.microsoft.com/office/drawing/2014/main" id="{A20AF7B4-2BAB-43F1-A55B-7F60A4051D75}"/>
                  </a:ext>
                </a:extLst>
              </p:cNvPr>
              <p:cNvSpPr/>
              <p:nvPr/>
            </p:nvSpPr>
            <p:spPr>
              <a:xfrm>
                <a:off x="1191234" y="3024659"/>
                <a:ext cx="674543" cy="3689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" name="Rechthoek 85">
                <a:extLst>
                  <a:ext uri="{FF2B5EF4-FFF2-40B4-BE49-F238E27FC236}">
                    <a16:creationId xmlns:a16="http://schemas.microsoft.com/office/drawing/2014/main" id="{3CBE2EA0-5878-4EF4-8F9F-7F6786AA9682}"/>
                  </a:ext>
                </a:extLst>
              </p:cNvPr>
              <p:cNvSpPr/>
              <p:nvPr/>
            </p:nvSpPr>
            <p:spPr>
              <a:xfrm>
                <a:off x="2915174" y="3621954"/>
                <a:ext cx="780179" cy="32214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pic>
          <p:nvPicPr>
            <p:cNvPr id="80" name="Afbeelding 79">
              <a:extLst>
                <a:ext uri="{FF2B5EF4-FFF2-40B4-BE49-F238E27FC236}">
                  <a16:creationId xmlns:a16="http://schemas.microsoft.com/office/drawing/2014/main" id="{AC9D16EF-FA5A-4E2A-B1A3-6A348D430C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623"/>
            <a:stretch/>
          </p:blipFill>
          <p:spPr>
            <a:xfrm>
              <a:off x="3321130" y="2892226"/>
              <a:ext cx="1373831" cy="654342"/>
            </a:xfrm>
            <a:prstGeom prst="rect">
              <a:avLst/>
            </a:prstGeom>
            <a:grpFill/>
          </p:spPr>
        </p:pic>
      </p:grpSp>
      <p:pic>
        <p:nvPicPr>
          <p:cNvPr id="59" name="Afbeelding 58">
            <a:extLst>
              <a:ext uri="{FF2B5EF4-FFF2-40B4-BE49-F238E27FC236}">
                <a16:creationId xmlns:a16="http://schemas.microsoft.com/office/drawing/2014/main" id="{8821F64C-4685-4209-8F39-D58CEA4E20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8" t="25198" r="23406" b="22545"/>
          <a:stretch/>
        </p:blipFill>
        <p:spPr>
          <a:xfrm>
            <a:off x="7413616" y="6207964"/>
            <a:ext cx="249721" cy="773861"/>
          </a:xfrm>
          <a:prstGeom prst="rect">
            <a:avLst/>
          </a:prstGeom>
        </p:spPr>
      </p:pic>
      <p:pic>
        <p:nvPicPr>
          <p:cNvPr id="61" name="Afbeelding 60">
            <a:extLst>
              <a:ext uri="{FF2B5EF4-FFF2-40B4-BE49-F238E27FC236}">
                <a16:creationId xmlns:a16="http://schemas.microsoft.com/office/drawing/2014/main" id="{7C7BFAEE-37D3-402A-BEFF-FBDC333B39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8" t="25198" r="23406" b="22545"/>
          <a:stretch/>
        </p:blipFill>
        <p:spPr>
          <a:xfrm>
            <a:off x="743386" y="6198184"/>
            <a:ext cx="249721" cy="773861"/>
          </a:xfrm>
          <a:prstGeom prst="rect">
            <a:avLst/>
          </a:prstGeom>
        </p:spPr>
      </p:pic>
      <p:pic>
        <p:nvPicPr>
          <p:cNvPr id="62" name="Afbeelding 61">
            <a:extLst>
              <a:ext uri="{FF2B5EF4-FFF2-40B4-BE49-F238E27FC236}">
                <a16:creationId xmlns:a16="http://schemas.microsoft.com/office/drawing/2014/main" id="{DE58F126-3E87-4D6D-99D7-8D1E5D517BD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8" t="39456" r="13101" b="41282"/>
          <a:stretch/>
        </p:blipFill>
        <p:spPr>
          <a:xfrm flipV="1">
            <a:off x="5496371" y="2881247"/>
            <a:ext cx="746620" cy="287317"/>
          </a:xfrm>
          <a:prstGeom prst="rect">
            <a:avLst/>
          </a:prstGeom>
        </p:spPr>
      </p:pic>
      <p:pic>
        <p:nvPicPr>
          <p:cNvPr id="63" name="Afbeelding 62">
            <a:extLst>
              <a:ext uri="{FF2B5EF4-FFF2-40B4-BE49-F238E27FC236}">
                <a16:creationId xmlns:a16="http://schemas.microsoft.com/office/drawing/2014/main" id="{B667B5C0-E4CA-4962-955D-5F05E0E7DA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8" t="39456" r="13101" b="41282"/>
          <a:stretch/>
        </p:blipFill>
        <p:spPr>
          <a:xfrm flipV="1">
            <a:off x="2229624" y="2872922"/>
            <a:ext cx="746620" cy="287317"/>
          </a:xfrm>
          <a:prstGeom prst="rect">
            <a:avLst/>
          </a:prstGeom>
        </p:spPr>
      </p:pic>
      <p:pic>
        <p:nvPicPr>
          <p:cNvPr id="68" name="Afbeelding 67">
            <a:extLst>
              <a:ext uri="{FF2B5EF4-FFF2-40B4-BE49-F238E27FC236}">
                <a16:creationId xmlns:a16="http://schemas.microsoft.com/office/drawing/2014/main" id="{F66791D9-243D-43FC-8A22-A639B89FEB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23"/>
          <a:stretch/>
        </p:blipFill>
        <p:spPr>
          <a:xfrm>
            <a:off x="1916018" y="2200228"/>
            <a:ext cx="1373831" cy="654342"/>
          </a:xfrm>
          <a:prstGeom prst="rect">
            <a:avLst/>
          </a:prstGeom>
        </p:spPr>
      </p:pic>
      <p:grpSp>
        <p:nvGrpSpPr>
          <p:cNvPr id="3" name="Groep 2">
            <a:extLst>
              <a:ext uri="{FF2B5EF4-FFF2-40B4-BE49-F238E27FC236}">
                <a16:creationId xmlns:a16="http://schemas.microsoft.com/office/drawing/2014/main" id="{8BB29967-193D-4748-803A-64F8326FBAA9}"/>
              </a:ext>
            </a:extLst>
          </p:cNvPr>
          <p:cNvGrpSpPr/>
          <p:nvPr/>
        </p:nvGrpSpPr>
        <p:grpSpPr>
          <a:xfrm>
            <a:off x="7675298" y="6358750"/>
            <a:ext cx="645868" cy="452728"/>
            <a:chOff x="918455" y="925459"/>
            <a:chExt cx="645868" cy="452728"/>
          </a:xfrm>
        </p:grpSpPr>
        <p:pic>
          <p:nvPicPr>
            <p:cNvPr id="82" name="Afbeelding 81">
              <a:extLst>
                <a:ext uri="{FF2B5EF4-FFF2-40B4-BE49-F238E27FC236}">
                  <a16:creationId xmlns:a16="http://schemas.microsoft.com/office/drawing/2014/main" id="{D78ECD17-8177-43FD-A0C1-3C57B4F187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t="29946" r="35587" b="49623"/>
            <a:stretch/>
          </p:blipFill>
          <p:spPr>
            <a:xfrm rot="5400000">
              <a:off x="839833" y="1023802"/>
              <a:ext cx="433007" cy="275764"/>
            </a:xfrm>
            <a:prstGeom prst="rect">
              <a:avLst/>
            </a:prstGeom>
          </p:spPr>
        </p:pic>
        <p:pic>
          <p:nvPicPr>
            <p:cNvPr id="85" name="Afbeelding 84">
              <a:extLst>
                <a:ext uri="{FF2B5EF4-FFF2-40B4-BE49-F238E27FC236}">
                  <a16:creationId xmlns:a16="http://schemas.microsoft.com/office/drawing/2014/main" id="{4DFA7F62-B9A7-45EB-B04D-713F7A81CF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72182"/>
            <a:stretch/>
          </p:blipFill>
          <p:spPr>
            <a:xfrm>
              <a:off x="1143650" y="925459"/>
              <a:ext cx="420673" cy="386491"/>
            </a:xfrm>
            <a:prstGeom prst="rect">
              <a:avLst/>
            </a:prstGeom>
          </p:spPr>
        </p:pic>
      </p:grpSp>
      <p:grpSp>
        <p:nvGrpSpPr>
          <p:cNvPr id="87" name="Groep 86">
            <a:extLst>
              <a:ext uri="{FF2B5EF4-FFF2-40B4-BE49-F238E27FC236}">
                <a16:creationId xmlns:a16="http://schemas.microsoft.com/office/drawing/2014/main" id="{CA45BED7-3D6C-4B27-87D5-5A92454BDDC6}"/>
              </a:ext>
            </a:extLst>
          </p:cNvPr>
          <p:cNvGrpSpPr/>
          <p:nvPr/>
        </p:nvGrpSpPr>
        <p:grpSpPr>
          <a:xfrm>
            <a:off x="1010446" y="6358750"/>
            <a:ext cx="645868" cy="452728"/>
            <a:chOff x="918455" y="925459"/>
            <a:chExt cx="645868" cy="452728"/>
          </a:xfrm>
        </p:grpSpPr>
        <p:pic>
          <p:nvPicPr>
            <p:cNvPr id="88" name="Afbeelding 87">
              <a:extLst>
                <a:ext uri="{FF2B5EF4-FFF2-40B4-BE49-F238E27FC236}">
                  <a16:creationId xmlns:a16="http://schemas.microsoft.com/office/drawing/2014/main" id="{29919026-B3A7-4D28-8B30-4DAE5D71F0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t="29946" r="35587" b="49623"/>
            <a:stretch/>
          </p:blipFill>
          <p:spPr>
            <a:xfrm rot="5400000">
              <a:off x="839833" y="1023802"/>
              <a:ext cx="433007" cy="275764"/>
            </a:xfrm>
            <a:prstGeom prst="rect">
              <a:avLst/>
            </a:prstGeom>
          </p:spPr>
        </p:pic>
        <p:pic>
          <p:nvPicPr>
            <p:cNvPr id="89" name="Afbeelding 88">
              <a:extLst>
                <a:ext uri="{FF2B5EF4-FFF2-40B4-BE49-F238E27FC236}">
                  <a16:creationId xmlns:a16="http://schemas.microsoft.com/office/drawing/2014/main" id="{CD8A96DE-C48C-4526-B83B-F1556A392B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72182"/>
            <a:stretch/>
          </p:blipFill>
          <p:spPr>
            <a:xfrm>
              <a:off x="1143650" y="925459"/>
              <a:ext cx="420673" cy="386491"/>
            </a:xfrm>
            <a:prstGeom prst="rect">
              <a:avLst/>
            </a:prstGeom>
          </p:spPr>
        </p:pic>
      </p:grpSp>
      <p:grpSp>
        <p:nvGrpSpPr>
          <p:cNvPr id="5" name="Groep 4">
            <a:extLst>
              <a:ext uri="{FF2B5EF4-FFF2-40B4-BE49-F238E27FC236}">
                <a16:creationId xmlns:a16="http://schemas.microsoft.com/office/drawing/2014/main" id="{828B44D7-485E-4A0F-A0A2-FD6DDA32CC92}"/>
              </a:ext>
            </a:extLst>
          </p:cNvPr>
          <p:cNvGrpSpPr/>
          <p:nvPr/>
        </p:nvGrpSpPr>
        <p:grpSpPr>
          <a:xfrm>
            <a:off x="-611268" y="3731766"/>
            <a:ext cx="10190497" cy="2535352"/>
            <a:chOff x="-619814" y="3732049"/>
            <a:chExt cx="10190497" cy="2535352"/>
          </a:xfrm>
          <a:solidFill>
            <a:schemeClr val="bg1"/>
          </a:solidFill>
        </p:grpSpPr>
        <p:grpSp>
          <p:nvGrpSpPr>
            <p:cNvPr id="2" name="Groep 1">
              <a:extLst>
                <a:ext uri="{FF2B5EF4-FFF2-40B4-BE49-F238E27FC236}">
                  <a16:creationId xmlns:a16="http://schemas.microsoft.com/office/drawing/2014/main" id="{98933BED-A603-4E74-B779-FB0690F0120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122349" y="3732049"/>
              <a:ext cx="4149895" cy="2114779"/>
              <a:chOff x="1676069" y="3787345"/>
              <a:chExt cx="3993428" cy="1977078"/>
            </a:xfrm>
            <a:grpFill/>
          </p:grpSpPr>
          <p:grpSp>
            <p:nvGrpSpPr>
              <p:cNvPr id="23" name="Groep 22">
                <a:extLst>
                  <a:ext uri="{FF2B5EF4-FFF2-40B4-BE49-F238E27FC236}">
                    <a16:creationId xmlns:a16="http://schemas.microsoft.com/office/drawing/2014/main" id="{1010BF37-F9ED-48E8-B8A5-81C11DC5FA5B}"/>
                  </a:ext>
                </a:extLst>
              </p:cNvPr>
              <p:cNvGrpSpPr/>
              <p:nvPr/>
            </p:nvGrpSpPr>
            <p:grpSpPr>
              <a:xfrm>
                <a:off x="2453583" y="4614086"/>
                <a:ext cx="3215914" cy="1150337"/>
                <a:chOff x="790160" y="1366359"/>
                <a:chExt cx="3215914" cy="1150337"/>
              </a:xfrm>
              <a:grpFill/>
            </p:grpSpPr>
            <p:grpSp>
              <p:nvGrpSpPr>
                <p:cNvPr id="24" name="Groep 23">
                  <a:extLst>
                    <a:ext uri="{FF2B5EF4-FFF2-40B4-BE49-F238E27FC236}">
                      <a16:creationId xmlns:a16="http://schemas.microsoft.com/office/drawing/2014/main" id="{59263B0B-9073-4604-BC72-A89AE531CAC0}"/>
                    </a:ext>
                  </a:extLst>
                </p:cNvPr>
                <p:cNvGrpSpPr/>
                <p:nvPr/>
              </p:nvGrpSpPr>
              <p:grpSpPr>
                <a:xfrm>
                  <a:off x="790160" y="1388805"/>
                  <a:ext cx="2930360" cy="1127891"/>
                  <a:chOff x="764993" y="3024659"/>
                  <a:chExt cx="2930360" cy="1127891"/>
                </a:xfrm>
                <a:grpFill/>
              </p:grpSpPr>
              <p:sp>
                <p:nvSpPr>
                  <p:cNvPr id="28" name="Rechthoek 27">
                    <a:extLst>
                      <a:ext uri="{FF2B5EF4-FFF2-40B4-BE49-F238E27FC236}">
                        <a16:creationId xmlns:a16="http://schemas.microsoft.com/office/drawing/2014/main" id="{7913F7B5-32F5-440F-B414-87E52728B66C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36814"/>
                    <a:ext cx="587230" cy="322145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29" name="Afbeelding 28">
                    <a:extLst>
                      <a:ext uri="{FF2B5EF4-FFF2-40B4-BE49-F238E27FC236}">
                        <a16:creationId xmlns:a16="http://schemas.microsoft.com/office/drawing/2014/main" id="{EA22C0B1-E506-4C6A-B8ED-94B97B15835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4" t="25198"/>
                  <a:stretch/>
                </p:blipFill>
                <p:spPr>
                  <a:xfrm flipV="1">
                    <a:off x="1048624" y="3036814"/>
                    <a:ext cx="2206304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30" name="Rechthoek 29">
                    <a:extLst>
                      <a:ext uri="{FF2B5EF4-FFF2-40B4-BE49-F238E27FC236}">
                        <a16:creationId xmlns:a16="http://schemas.microsoft.com/office/drawing/2014/main" id="{AFDADE62-3BB0-4745-8A09-EA814FD97F59}"/>
                      </a:ext>
                    </a:extLst>
                  </p:cNvPr>
                  <p:cNvSpPr/>
                  <p:nvPr/>
                </p:nvSpPr>
                <p:spPr>
                  <a:xfrm>
                    <a:off x="2118217" y="305653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31" name="Rechthoek 30">
                    <a:extLst>
                      <a:ext uri="{FF2B5EF4-FFF2-40B4-BE49-F238E27FC236}">
                        <a16:creationId xmlns:a16="http://schemas.microsoft.com/office/drawing/2014/main" id="{57017695-67DB-4D49-987A-637998F346FB}"/>
                      </a:ext>
                    </a:extLst>
                  </p:cNvPr>
                  <p:cNvSpPr/>
                  <p:nvPr/>
                </p:nvSpPr>
                <p:spPr>
                  <a:xfrm>
                    <a:off x="1153382" y="3024659"/>
                    <a:ext cx="712395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33" name="Rechthoek 32">
                    <a:extLst>
                      <a:ext uri="{FF2B5EF4-FFF2-40B4-BE49-F238E27FC236}">
                        <a16:creationId xmlns:a16="http://schemas.microsoft.com/office/drawing/2014/main" id="{B0802C5F-1D5D-41D3-B776-2D0FD2FF3404}"/>
                      </a:ext>
                    </a:extLst>
                  </p:cNvPr>
                  <p:cNvSpPr/>
                  <p:nvPr/>
                </p:nvSpPr>
                <p:spPr>
                  <a:xfrm>
                    <a:off x="2915174" y="3621954"/>
                    <a:ext cx="780179" cy="32214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34" name="Afbeelding 33">
                    <a:extLst>
                      <a:ext uri="{FF2B5EF4-FFF2-40B4-BE49-F238E27FC236}">
                        <a16:creationId xmlns:a16="http://schemas.microsoft.com/office/drawing/2014/main" id="{2E19B11A-35E8-4700-82FC-6FCC64A742A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9811" r="66824" b="2201"/>
                  <a:stretch/>
                </p:blipFill>
                <p:spPr>
                  <a:xfrm flipV="1">
                    <a:off x="2915174" y="3655645"/>
                    <a:ext cx="288220" cy="268311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35" name="Afbeelding 34">
                    <a:extLst>
                      <a:ext uri="{FF2B5EF4-FFF2-40B4-BE49-F238E27FC236}">
                        <a16:creationId xmlns:a16="http://schemas.microsoft.com/office/drawing/2014/main" id="{2E34FA7F-D829-48BE-B585-8EF1D2C8CCA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810" b="1292"/>
                  <a:stretch/>
                </p:blipFill>
                <p:spPr>
                  <a:xfrm rot="10800000" flipV="1">
                    <a:off x="764993" y="3621954"/>
                    <a:ext cx="283630" cy="302005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25" name="Groep 24">
                  <a:extLst>
                    <a:ext uri="{FF2B5EF4-FFF2-40B4-BE49-F238E27FC236}">
                      <a16:creationId xmlns:a16="http://schemas.microsoft.com/office/drawing/2014/main" id="{57FBF10C-1385-4B8A-82D1-4966C78EFEEA}"/>
                    </a:ext>
                  </a:extLst>
                </p:cNvPr>
                <p:cNvGrpSpPr/>
                <p:nvPr/>
              </p:nvGrpSpPr>
              <p:grpSpPr>
                <a:xfrm>
                  <a:off x="3259454" y="1366359"/>
                  <a:ext cx="746620" cy="931338"/>
                  <a:chOff x="3283036" y="2973664"/>
                  <a:chExt cx="746620" cy="931338"/>
                </a:xfrm>
                <a:grpFill/>
              </p:grpSpPr>
              <p:pic>
                <p:nvPicPr>
                  <p:cNvPr id="26" name="Afbeelding 25">
                    <a:extLst>
                      <a:ext uri="{FF2B5EF4-FFF2-40B4-BE49-F238E27FC236}">
                        <a16:creationId xmlns:a16="http://schemas.microsoft.com/office/drawing/2014/main" id="{AE2A8A0B-7432-442E-9FB7-8F261CC3D6F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3283036" y="3617685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27" name="Afbeelding 26">
                    <a:extLst>
                      <a:ext uri="{FF2B5EF4-FFF2-40B4-BE49-F238E27FC236}">
                        <a16:creationId xmlns:a16="http://schemas.microsoft.com/office/drawing/2014/main" id="{56534817-2437-49BA-AB30-3C29C4786EE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49623"/>
                  <a:stretch/>
                </p:blipFill>
                <p:spPr>
                  <a:xfrm>
                    <a:off x="3439540" y="2973664"/>
                    <a:ext cx="404812" cy="654342"/>
                  </a:xfrm>
                  <a:prstGeom prst="rect">
                    <a:avLst/>
                  </a:prstGeom>
                  <a:grpFill/>
                </p:spPr>
              </p:pic>
            </p:grpSp>
          </p:grpSp>
          <p:pic>
            <p:nvPicPr>
              <p:cNvPr id="36" name="Afbeelding 35">
                <a:extLst>
                  <a:ext uri="{FF2B5EF4-FFF2-40B4-BE49-F238E27FC236}">
                    <a16:creationId xmlns:a16="http://schemas.microsoft.com/office/drawing/2014/main" id="{1DE68B21-1458-4925-BA1B-45A3792824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428" t="39456" r="13101" b="41282"/>
              <a:stretch/>
            </p:blipFill>
            <p:spPr>
              <a:xfrm flipV="1">
                <a:off x="1676069" y="5251240"/>
                <a:ext cx="746620" cy="287317"/>
              </a:xfrm>
              <a:prstGeom prst="rect">
                <a:avLst/>
              </a:prstGeom>
              <a:grpFill/>
            </p:spPr>
          </p:pic>
          <p:pic>
            <p:nvPicPr>
              <p:cNvPr id="37" name="Afbeelding 36">
                <a:extLst>
                  <a:ext uri="{FF2B5EF4-FFF2-40B4-BE49-F238E27FC236}">
                    <a16:creationId xmlns:a16="http://schemas.microsoft.com/office/drawing/2014/main" id="{3ED4A8D6-9373-439E-8816-C8E9432FC4D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r="35587" b="49623"/>
              <a:stretch/>
            </p:blipFill>
            <p:spPr>
              <a:xfrm>
                <a:off x="1841650" y="4603765"/>
                <a:ext cx="404812" cy="654342"/>
              </a:xfrm>
              <a:prstGeom prst="rect">
                <a:avLst/>
              </a:prstGeom>
              <a:grpFill/>
            </p:spPr>
          </p:pic>
          <p:pic>
            <p:nvPicPr>
              <p:cNvPr id="32" name="Afbeelding 31">
                <a:extLst>
                  <a:ext uri="{FF2B5EF4-FFF2-40B4-BE49-F238E27FC236}">
                    <a16:creationId xmlns:a16="http://schemas.microsoft.com/office/drawing/2014/main" id="{F0C6DA4A-3DCC-424A-B5D8-E58479E72E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599" t="20157" r="23223" b="20774"/>
              <a:stretch/>
            </p:blipFill>
            <p:spPr>
              <a:xfrm flipV="1">
                <a:off x="3573965" y="3787345"/>
                <a:ext cx="232529" cy="881061"/>
              </a:xfrm>
              <a:prstGeom prst="rect">
                <a:avLst/>
              </a:prstGeom>
              <a:grpFill/>
            </p:spPr>
          </p:pic>
          <p:pic>
            <p:nvPicPr>
              <p:cNvPr id="38" name="Afbeelding 37">
                <a:extLst>
                  <a:ext uri="{FF2B5EF4-FFF2-40B4-BE49-F238E27FC236}">
                    <a16:creationId xmlns:a16="http://schemas.microsoft.com/office/drawing/2014/main" id="{A98488A6-EBA4-4C16-8DD4-26CE27B3D1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t="29946" r="35587" b="49623"/>
              <a:stretch/>
            </p:blipFill>
            <p:spPr>
              <a:xfrm rot="5400000">
                <a:off x="3736771" y="4085334"/>
                <a:ext cx="404812" cy="265367"/>
              </a:xfrm>
              <a:prstGeom prst="rect">
                <a:avLst/>
              </a:prstGeom>
              <a:grpFill/>
            </p:spPr>
          </p:pic>
          <p:pic>
            <p:nvPicPr>
              <p:cNvPr id="39" name="Afbeelding 38">
                <a:extLst>
                  <a:ext uri="{FF2B5EF4-FFF2-40B4-BE49-F238E27FC236}">
                    <a16:creationId xmlns:a16="http://schemas.microsoft.com/office/drawing/2014/main" id="{7A8E7DA1-B344-4B65-8C4D-6D4DBF043C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r="35587" b="72182"/>
              <a:stretch/>
            </p:blipFill>
            <p:spPr>
              <a:xfrm>
                <a:off x="4032302" y="3992568"/>
                <a:ext cx="404812" cy="361325"/>
              </a:xfrm>
              <a:prstGeom prst="rect">
                <a:avLst/>
              </a:prstGeom>
              <a:grpFill/>
            </p:spPr>
          </p:pic>
        </p:grpSp>
        <p:pic>
          <p:nvPicPr>
            <p:cNvPr id="44" name="Afbeelding 43">
              <a:extLst>
                <a:ext uri="{FF2B5EF4-FFF2-40B4-BE49-F238E27FC236}">
                  <a16:creationId xmlns:a16="http://schemas.microsoft.com/office/drawing/2014/main" id="{B32FD14C-97D2-4A00-8C24-E90BC6F255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9" t="79811" r="66824" b="2201"/>
            <a:stretch/>
          </p:blipFill>
          <p:spPr>
            <a:xfrm flipV="1">
              <a:off x="6276285" y="5308066"/>
              <a:ext cx="299513" cy="286999"/>
            </a:xfrm>
            <a:prstGeom prst="rect">
              <a:avLst/>
            </a:prstGeom>
            <a:grpFill/>
          </p:spPr>
        </p:pic>
        <p:grpSp>
          <p:nvGrpSpPr>
            <p:cNvPr id="46" name="Groep 45">
              <a:extLst>
                <a:ext uri="{FF2B5EF4-FFF2-40B4-BE49-F238E27FC236}">
                  <a16:creationId xmlns:a16="http://schemas.microsoft.com/office/drawing/2014/main" id="{D7A6ED37-2A79-481A-98DF-F59975E6BF9B}"/>
                </a:ext>
              </a:extLst>
            </p:cNvPr>
            <p:cNvGrpSpPr/>
            <p:nvPr/>
          </p:nvGrpSpPr>
          <p:grpSpPr>
            <a:xfrm flipV="1">
              <a:off x="-619814" y="5085142"/>
              <a:ext cx="2725293" cy="1127948"/>
              <a:chOff x="487957" y="3024659"/>
              <a:chExt cx="2725293" cy="1127891"/>
            </a:xfrm>
            <a:grpFill/>
          </p:grpSpPr>
          <p:sp>
            <p:nvSpPr>
              <p:cNvPr id="50" name="Rechthoek 49">
                <a:extLst>
                  <a:ext uri="{FF2B5EF4-FFF2-40B4-BE49-F238E27FC236}">
                    <a16:creationId xmlns:a16="http://schemas.microsoft.com/office/drawing/2014/main" id="{7BBBAB71-E03E-4CD7-870F-8953139FEAA3}"/>
                  </a:ext>
                </a:extLst>
              </p:cNvPr>
              <p:cNvSpPr/>
              <p:nvPr/>
            </p:nvSpPr>
            <p:spPr>
              <a:xfrm>
                <a:off x="1191234" y="3036814"/>
                <a:ext cx="587230" cy="322145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51" name="Afbeelding 50">
                <a:extLst>
                  <a:ext uri="{FF2B5EF4-FFF2-40B4-BE49-F238E27FC236}">
                    <a16:creationId xmlns:a16="http://schemas.microsoft.com/office/drawing/2014/main" id="{68DB4164-1804-4159-B902-0B3F67EFA5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915" t="25198" r="13874"/>
              <a:stretch/>
            </p:blipFill>
            <p:spPr>
              <a:xfrm flipV="1">
                <a:off x="1048624" y="3036814"/>
                <a:ext cx="1854789" cy="1115736"/>
              </a:xfrm>
              <a:prstGeom prst="rect">
                <a:avLst/>
              </a:prstGeom>
              <a:grpFill/>
            </p:spPr>
          </p:pic>
          <p:sp>
            <p:nvSpPr>
              <p:cNvPr id="52" name="Rechthoek 51">
                <a:extLst>
                  <a:ext uri="{FF2B5EF4-FFF2-40B4-BE49-F238E27FC236}">
                    <a16:creationId xmlns:a16="http://schemas.microsoft.com/office/drawing/2014/main" id="{58E3C1B9-185C-4791-A467-5CDB10062B97}"/>
                  </a:ext>
                </a:extLst>
              </p:cNvPr>
              <p:cNvSpPr/>
              <p:nvPr/>
            </p:nvSpPr>
            <p:spPr>
              <a:xfrm>
                <a:off x="2118217" y="3056533"/>
                <a:ext cx="780179" cy="3569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3" name="Rechthoek 52">
                <a:extLst>
                  <a:ext uri="{FF2B5EF4-FFF2-40B4-BE49-F238E27FC236}">
                    <a16:creationId xmlns:a16="http://schemas.microsoft.com/office/drawing/2014/main" id="{4D994ABA-6A55-4A0B-98F1-41FAD3C74428}"/>
                  </a:ext>
                </a:extLst>
              </p:cNvPr>
              <p:cNvSpPr/>
              <p:nvPr/>
            </p:nvSpPr>
            <p:spPr>
              <a:xfrm>
                <a:off x="1191234" y="3024659"/>
                <a:ext cx="674543" cy="3689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56" name="Afbeelding 55">
                <a:extLst>
                  <a:ext uri="{FF2B5EF4-FFF2-40B4-BE49-F238E27FC236}">
                    <a16:creationId xmlns:a16="http://schemas.microsoft.com/office/drawing/2014/main" id="{2F404DF5-D403-4C41-943E-0AEFD7BE53A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9" t="78460" r="66435" b="789"/>
              <a:stretch/>
            </p:blipFill>
            <p:spPr>
              <a:xfrm flipV="1">
                <a:off x="2915175" y="3634568"/>
                <a:ext cx="298075" cy="309529"/>
              </a:xfrm>
              <a:prstGeom prst="rect">
                <a:avLst/>
              </a:prstGeom>
              <a:grpFill/>
            </p:spPr>
          </p:pic>
          <p:pic>
            <p:nvPicPr>
              <p:cNvPr id="57" name="Afbeelding 56">
                <a:extLst>
                  <a:ext uri="{FF2B5EF4-FFF2-40B4-BE49-F238E27FC236}">
                    <a16:creationId xmlns:a16="http://schemas.microsoft.com/office/drawing/2014/main" id="{31C7FFE6-D0DC-46EB-ADD5-788595F9BE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9" t="78460" r="55684" b="1293"/>
              <a:stretch/>
            </p:blipFill>
            <p:spPr>
              <a:xfrm rot="10800000" flipV="1">
                <a:off x="487957" y="3621957"/>
                <a:ext cx="560667" cy="302002"/>
              </a:xfrm>
              <a:prstGeom prst="rect">
                <a:avLst/>
              </a:prstGeom>
              <a:grpFill/>
            </p:spPr>
          </p:pic>
        </p:grpSp>
        <p:pic>
          <p:nvPicPr>
            <p:cNvPr id="72" name="Afbeelding 71">
              <a:extLst>
                <a:ext uri="{FF2B5EF4-FFF2-40B4-BE49-F238E27FC236}">
                  <a16:creationId xmlns:a16="http://schemas.microsoft.com/office/drawing/2014/main" id="{A91B8202-6ABF-4EFC-A500-67223D7B6D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5" t="25198" r="13012"/>
            <a:stretch/>
          </p:blipFill>
          <p:spPr>
            <a:xfrm>
              <a:off x="6603860" y="5114720"/>
              <a:ext cx="1876628" cy="1107720"/>
            </a:xfrm>
            <a:prstGeom prst="rect">
              <a:avLst/>
            </a:prstGeom>
            <a:grpFill/>
          </p:spPr>
        </p:pic>
        <p:pic>
          <p:nvPicPr>
            <p:cNvPr id="73" name="Afbeelding 72">
              <a:extLst>
                <a:ext uri="{FF2B5EF4-FFF2-40B4-BE49-F238E27FC236}">
                  <a16:creationId xmlns:a16="http://schemas.microsoft.com/office/drawing/2014/main" id="{1979C5F5-C7B8-41C4-84C7-DE22153A75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9" t="78460" r="66834" b="1506"/>
            <a:stretch/>
          </p:blipFill>
          <p:spPr>
            <a:xfrm flipV="1">
              <a:off x="8492448" y="5313745"/>
              <a:ext cx="288000" cy="298830"/>
            </a:xfrm>
            <a:prstGeom prst="rect">
              <a:avLst/>
            </a:prstGeom>
            <a:grpFill/>
          </p:spPr>
        </p:pic>
        <p:sp>
          <p:nvSpPr>
            <p:cNvPr id="74" name="Rechthoek 73">
              <a:extLst>
                <a:ext uri="{FF2B5EF4-FFF2-40B4-BE49-F238E27FC236}">
                  <a16:creationId xmlns:a16="http://schemas.microsoft.com/office/drawing/2014/main" id="{D29929EC-1DEE-429B-9D2F-518C87EE71BC}"/>
                </a:ext>
              </a:extLst>
            </p:cNvPr>
            <p:cNvSpPr/>
            <p:nvPr/>
          </p:nvSpPr>
          <p:spPr>
            <a:xfrm>
              <a:off x="7675298" y="5850837"/>
              <a:ext cx="1036139" cy="3818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5" name="Rechthoek 74">
              <a:extLst>
                <a:ext uri="{FF2B5EF4-FFF2-40B4-BE49-F238E27FC236}">
                  <a16:creationId xmlns:a16="http://schemas.microsoft.com/office/drawing/2014/main" id="{A253DBC5-DA21-4CD2-AA01-7FA9CE61301F}"/>
                </a:ext>
              </a:extLst>
            </p:cNvPr>
            <p:cNvSpPr/>
            <p:nvPr/>
          </p:nvSpPr>
          <p:spPr>
            <a:xfrm>
              <a:off x="6575798" y="5885585"/>
              <a:ext cx="810747" cy="3818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90" name="Afbeelding 89">
              <a:extLst>
                <a:ext uri="{FF2B5EF4-FFF2-40B4-BE49-F238E27FC236}">
                  <a16:creationId xmlns:a16="http://schemas.microsoft.com/office/drawing/2014/main" id="{815B4DEC-7565-4927-AE40-72235455C1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28" t="39456" r="13101" b="41282"/>
            <a:stretch/>
          </p:blipFill>
          <p:spPr>
            <a:xfrm flipV="1">
              <a:off x="8824063" y="5336541"/>
              <a:ext cx="746620" cy="287317"/>
            </a:xfrm>
            <a:prstGeom prst="rect">
              <a:avLst/>
            </a:prstGeom>
            <a:grpFill/>
          </p:spPr>
        </p:pic>
      </p:grpSp>
      <p:grpSp>
        <p:nvGrpSpPr>
          <p:cNvPr id="91" name="Groep 90">
            <a:extLst>
              <a:ext uri="{FF2B5EF4-FFF2-40B4-BE49-F238E27FC236}">
                <a16:creationId xmlns:a16="http://schemas.microsoft.com/office/drawing/2014/main" id="{21E749D7-D246-4FFB-A5EF-E8FE397B4039}"/>
              </a:ext>
            </a:extLst>
          </p:cNvPr>
          <p:cNvGrpSpPr/>
          <p:nvPr/>
        </p:nvGrpSpPr>
        <p:grpSpPr>
          <a:xfrm>
            <a:off x="41112" y="2212347"/>
            <a:ext cx="2434551" cy="1755265"/>
            <a:chOff x="1260802" y="2188834"/>
            <a:chExt cx="2434551" cy="1755265"/>
          </a:xfrm>
          <a:solidFill>
            <a:schemeClr val="bg1"/>
          </a:solidFill>
        </p:grpSpPr>
        <p:pic>
          <p:nvPicPr>
            <p:cNvPr id="93" name="Afbeelding 92">
              <a:extLst>
                <a:ext uri="{FF2B5EF4-FFF2-40B4-BE49-F238E27FC236}">
                  <a16:creationId xmlns:a16="http://schemas.microsoft.com/office/drawing/2014/main" id="{8E2DD6D6-0555-4C4B-BDF0-9DBC346DD4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5" t="25198" r="11754"/>
            <a:stretch/>
          </p:blipFill>
          <p:spPr>
            <a:xfrm flipV="1">
              <a:off x="1279321" y="2215952"/>
              <a:ext cx="1908499" cy="1115736"/>
            </a:xfrm>
            <a:prstGeom prst="rect">
              <a:avLst/>
            </a:prstGeom>
            <a:grpFill/>
          </p:spPr>
        </p:pic>
        <p:sp>
          <p:nvSpPr>
            <p:cNvPr id="94" name="Rechthoek 93">
              <a:extLst>
                <a:ext uri="{FF2B5EF4-FFF2-40B4-BE49-F238E27FC236}">
                  <a16:creationId xmlns:a16="http://schemas.microsoft.com/office/drawing/2014/main" id="{DA341040-6584-4CDA-AD9C-2F6326771C6B}"/>
                </a:ext>
              </a:extLst>
            </p:cNvPr>
            <p:cNvSpPr/>
            <p:nvPr/>
          </p:nvSpPr>
          <p:spPr>
            <a:xfrm>
              <a:off x="1260802" y="2225943"/>
              <a:ext cx="780179" cy="3569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57195C20-543D-4010-A07A-C39668092BFA}"/>
                </a:ext>
              </a:extLst>
            </p:cNvPr>
            <p:cNvSpPr/>
            <p:nvPr/>
          </p:nvSpPr>
          <p:spPr>
            <a:xfrm>
              <a:off x="2369215" y="2188834"/>
              <a:ext cx="798138" cy="3689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C30108A6-6F3F-4876-84AF-82EDFF91D89C}"/>
                </a:ext>
              </a:extLst>
            </p:cNvPr>
            <p:cNvSpPr/>
            <p:nvPr/>
          </p:nvSpPr>
          <p:spPr>
            <a:xfrm>
              <a:off x="2915174" y="3621954"/>
              <a:ext cx="780179" cy="3221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04" name="Afbeelding 103">
            <a:extLst>
              <a:ext uri="{FF2B5EF4-FFF2-40B4-BE49-F238E27FC236}">
                <a16:creationId xmlns:a16="http://schemas.microsoft.com/office/drawing/2014/main" id="{57FB197F-8237-48A4-9F57-E9FC23B20C9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9" t="78460" r="66834" b="1506"/>
          <a:stretch/>
        </p:blipFill>
        <p:spPr>
          <a:xfrm flipV="1">
            <a:off x="6266213" y="2867165"/>
            <a:ext cx="288000" cy="298830"/>
          </a:xfrm>
          <a:prstGeom prst="rect">
            <a:avLst/>
          </a:prstGeom>
        </p:spPr>
      </p:pic>
      <p:grpSp>
        <p:nvGrpSpPr>
          <p:cNvPr id="105" name="Groep 104">
            <a:extLst>
              <a:ext uri="{FF2B5EF4-FFF2-40B4-BE49-F238E27FC236}">
                <a16:creationId xmlns:a16="http://schemas.microsoft.com/office/drawing/2014/main" id="{E31D5863-3D67-4A04-A4BA-82E1B5E3BF44}"/>
              </a:ext>
            </a:extLst>
          </p:cNvPr>
          <p:cNvGrpSpPr/>
          <p:nvPr/>
        </p:nvGrpSpPr>
        <p:grpSpPr>
          <a:xfrm>
            <a:off x="6557331" y="2247174"/>
            <a:ext cx="2463615" cy="1743723"/>
            <a:chOff x="1260802" y="2200376"/>
            <a:chExt cx="2463615" cy="1743723"/>
          </a:xfrm>
          <a:solidFill>
            <a:schemeClr val="bg1"/>
          </a:solidFill>
        </p:grpSpPr>
        <p:pic>
          <p:nvPicPr>
            <p:cNvPr id="106" name="Afbeelding 105">
              <a:extLst>
                <a:ext uri="{FF2B5EF4-FFF2-40B4-BE49-F238E27FC236}">
                  <a16:creationId xmlns:a16="http://schemas.microsoft.com/office/drawing/2014/main" id="{F3B38354-696E-45FD-AE5B-78272521CE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5" t="25198" r="11754"/>
            <a:stretch/>
          </p:blipFill>
          <p:spPr>
            <a:xfrm flipV="1">
              <a:off x="1279321" y="2215952"/>
              <a:ext cx="1908499" cy="1115736"/>
            </a:xfrm>
            <a:prstGeom prst="rect">
              <a:avLst/>
            </a:prstGeom>
            <a:grpFill/>
          </p:spPr>
        </p:pic>
        <p:sp>
          <p:nvSpPr>
            <p:cNvPr id="107" name="Rechthoek 106">
              <a:extLst>
                <a:ext uri="{FF2B5EF4-FFF2-40B4-BE49-F238E27FC236}">
                  <a16:creationId xmlns:a16="http://schemas.microsoft.com/office/drawing/2014/main" id="{0A6D9DD0-234D-41CE-82C8-8D79A3F4BBC2}"/>
                </a:ext>
              </a:extLst>
            </p:cNvPr>
            <p:cNvSpPr/>
            <p:nvPr/>
          </p:nvSpPr>
          <p:spPr>
            <a:xfrm>
              <a:off x="1260802" y="2225943"/>
              <a:ext cx="780179" cy="3569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8" name="Rechthoek 107">
              <a:extLst>
                <a:ext uri="{FF2B5EF4-FFF2-40B4-BE49-F238E27FC236}">
                  <a16:creationId xmlns:a16="http://schemas.microsoft.com/office/drawing/2014/main" id="{1E03836F-C4A6-4FE1-B502-5643DDC29D31}"/>
                </a:ext>
              </a:extLst>
            </p:cNvPr>
            <p:cNvSpPr/>
            <p:nvPr/>
          </p:nvSpPr>
          <p:spPr>
            <a:xfrm>
              <a:off x="2360674" y="2200376"/>
              <a:ext cx="974049" cy="3689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09" name="Rechthoek 108">
              <a:extLst>
                <a:ext uri="{FF2B5EF4-FFF2-40B4-BE49-F238E27FC236}">
                  <a16:creationId xmlns:a16="http://schemas.microsoft.com/office/drawing/2014/main" id="{5D052E09-1B2A-41EF-90F8-5515388FD8A7}"/>
                </a:ext>
              </a:extLst>
            </p:cNvPr>
            <p:cNvSpPr/>
            <p:nvPr/>
          </p:nvSpPr>
          <p:spPr>
            <a:xfrm>
              <a:off x="2915174" y="3621954"/>
              <a:ext cx="780179" cy="3221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10" name="Afbeelding 109">
              <a:extLst>
                <a:ext uri="{FF2B5EF4-FFF2-40B4-BE49-F238E27FC236}">
                  <a16:creationId xmlns:a16="http://schemas.microsoft.com/office/drawing/2014/main" id="{93668570-4BDD-4C24-9EB0-F989B1ACF1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9" t="78460" r="57020" b="-3197"/>
            <a:stretch/>
          </p:blipFill>
          <p:spPr>
            <a:xfrm flipV="1">
              <a:off x="3187820" y="2740818"/>
              <a:ext cx="536597" cy="368974"/>
            </a:xfrm>
            <a:prstGeom prst="rect">
              <a:avLst/>
            </a:prstGeom>
            <a:grpFill/>
          </p:spPr>
        </p:pic>
      </p:grpSp>
      <p:pic>
        <p:nvPicPr>
          <p:cNvPr id="111" name="Afbeelding 110">
            <a:extLst>
              <a:ext uri="{FF2B5EF4-FFF2-40B4-BE49-F238E27FC236}">
                <a16:creationId xmlns:a16="http://schemas.microsoft.com/office/drawing/2014/main" id="{760DBB55-BE70-4B2A-AA97-1D6C13B64D0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9" t="78460" r="66834" b="1506"/>
          <a:stretch/>
        </p:blipFill>
        <p:spPr>
          <a:xfrm flipV="1">
            <a:off x="1947663" y="2857760"/>
            <a:ext cx="288000" cy="298830"/>
          </a:xfrm>
          <a:prstGeom prst="rect">
            <a:avLst/>
          </a:prstGeom>
        </p:spPr>
      </p:pic>
      <p:pic>
        <p:nvPicPr>
          <p:cNvPr id="112" name="Afbeelding 111">
            <a:extLst>
              <a:ext uri="{FF2B5EF4-FFF2-40B4-BE49-F238E27FC236}">
                <a16:creationId xmlns:a16="http://schemas.microsoft.com/office/drawing/2014/main" id="{FE20F4F0-3F2C-473B-B715-D7344D93B4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9" t="78460" r="66834" b="1506"/>
          <a:stretch/>
        </p:blipFill>
        <p:spPr>
          <a:xfrm flipV="1">
            <a:off x="-239883" y="2846821"/>
            <a:ext cx="288000" cy="298830"/>
          </a:xfrm>
          <a:prstGeom prst="rect">
            <a:avLst/>
          </a:prstGeom>
        </p:spPr>
      </p:pic>
      <p:pic>
        <p:nvPicPr>
          <p:cNvPr id="121" name="Afbeelding 120">
            <a:extLst>
              <a:ext uri="{FF2B5EF4-FFF2-40B4-BE49-F238E27FC236}">
                <a16:creationId xmlns:a16="http://schemas.microsoft.com/office/drawing/2014/main" id="{3AFE3FBA-2184-42D6-ABF3-03CB5A7CBA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0" r="60265" b="79499"/>
          <a:stretch/>
        </p:blipFill>
        <p:spPr>
          <a:xfrm rot="10800000">
            <a:off x="702898" y="1998204"/>
            <a:ext cx="1006679" cy="263008"/>
          </a:xfrm>
          <a:prstGeom prst="rect">
            <a:avLst/>
          </a:prstGeom>
        </p:spPr>
      </p:pic>
      <p:pic>
        <p:nvPicPr>
          <p:cNvPr id="122" name="Afbeelding 121">
            <a:extLst>
              <a:ext uri="{FF2B5EF4-FFF2-40B4-BE49-F238E27FC236}">
                <a16:creationId xmlns:a16="http://schemas.microsoft.com/office/drawing/2014/main" id="{A43F40B4-8A23-4367-ABEE-53ED4C28F1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0" r="60265" b="79499"/>
          <a:stretch/>
        </p:blipFill>
        <p:spPr>
          <a:xfrm rot="10800000">
            <a:off x="7221241" y="2013067"/>
            <a:ext cx="1006679" cy="263008"/>
          </a:xfrm>
          <a:prstGeom prst="rect">
            <a:avLst/>
          </a:prstGeom>
        </p:spPr>
      </p:pic>
      <p:pic>
        <p:nvPicPr>
          <p:cNvPr id="92" name="Afbeelding 91">
            <a:extLst>
              <a:ext uri="{FF2B5EF4-FFF2-40B4-BE49-F238E27FC236}">
                <a16:creationId xmlns:a16="http://schemas.microsoft.com/office/drawing/2014/main" id="{3D6CCEF8-7BF4-4D0C-BF4C-0594BA505F7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9" t="78460" r="66833" b="1737"/>
          <a:stretch/>
        </p:blipFill>
        <p:spPr>
          <a:xfrm>
            <a:off x="5142309" y="2864542"/>
            <a:ext cx="288000" cy="29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11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8D2B67CE-DBE0-457E-86F7-36C8BAE608EE}"/>
              </a:ext>
            </a:extLst>
          </p:cNvPr>
          <p:cNvGrpSpPr/>
          <p:nvPr/>
        </p:nvGrpSpPr>
        <p:grpSpPr>
          <a:xfrm>
            <a:off x="0" y="506231"/>
            <a:ext cx="9144002" cy="1616208"/>
            <a:chOff x="0" y="4108782"/>
            <a:chExt cx="9144002" cy="1616208"/>
          </a:xfrm>
        </p:grpSpPr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866E6DE8-352B-4586-95E8-4F205AC72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46508"/>
              <a:ext cx="3264493" cy="1178482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C25EC601-A5A9-41DA-B43F-A91B5D58E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939753" y="4546508"/>
              <a:ext cx="3264493" cy="1178482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1E1881D6-4891-4015-B71A-540F1273E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9509" y="4108782"/>
              <a:ext cx="3264493" cy="1178482"/>
            </a:xfrm>
            <a:prstGeom prst="rect">
              <a:avLst/>
            </a:prstGeom>
          </p:spPr>
        </p:pic>
      </p:grpSp>
      <p:grpSp>
        <p:nvGrpSpPr>
          <p:cNvPr id="7" name="Groep 6">
            <a:extLst>
              <a:ext uri="{FF2B5EF4-FFF2-40B4-BE49-F238E27FC236}">
                <a16:creationId xmlns:a16="http://schemas.microsoft.com/office/drawing/2014/main" id="{056A1B6F-7215-4050-8248-723F2F0DC96A}"/>
              </a:ext>
            </a:extLst>
          </p:cNvPr>
          <p:cNvGrpSpPr/>
          <p:nvPr/>
        </p:nvGrpSpPr>
        <p:grpSpPr>
          <a:xfrm rot="11408376">
            <a:off x="-105024" y="2260389"/>
            <a:ext cx="9303868" cy="1616208"/>
            <a:chOff x="0" y="4108782"/>
            <a:chExt cx="9144002" cy="1616208"/>
          </a:xfrm>
        </p:grpSpPr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6762F079-193A-41DF-9D3A-1BCC8EBFE7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46508"/>
              <a:ext cx="3264493" cy="1178482"/>
            </a:xfrm>
            <a:prstGeom prst="rect">
              <a:avLst/>
            </a:prstGeom>
          </p:spPr>
        </p:pic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F55FF5BB-EA46-4CF9-ABAF-B05F8B60A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939753" y="4546508"/>
              <a:ext cx="3264493" cy="1178482"/>
            </a:xfrm>
            <a:prstGeom prst="rect">
              <a:avLst/>
            </a:prstGeom>
          </p:spPr>
        </p:pic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800002DA-1EFC-4F30-9596-A17506BAD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9509" y="4108782"/>
              <a:ext cx="3264493" cy="11784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988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hthoek 41">
            <a:extLst>
              <a:ext uri="{FF2B5EF4-FFF2-40B4-BE49-F238E27FC236}">
                <a16:creationId xmlns:a16="http://schemas.microsoft.com/office/drawing/2014/main" id="{E20F5267-BA82-47F1-B94C-ABC7E6DA56A8}"/>
              </a:ext>
            </a:extLst>
          </p:cNvPr>
          <p:cNvSpPr/>
          <p:nvPr/>
        </p:nvSpPr>
        <p:spPr>
          <a:xfrm>
            <a:off x="2087475" y="1687288"/>
            <a:ext cx="810747" cy="381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Rechthoek 42">
            <a:extLst>
              <a:ext uri="{FF2B5EF4-FFF2-40B4-BE49-F238E27FC236}">
                <a16:creationId xmlns:a16="http://schemas.microsoft.com/office/drawing/2014/main" id="{51F536AD-B760-43C3-BDA5-A71CAA986943}"/>
              </a:ext>
            </a:extLst>
          </p:cNvPr>
          <p:cNvSpPr/>
          <p:nvPr/>
        </p:nvSpPr>
        <p:spPr>
          <a:xfrm>
            <a:off x="1056696" y="1652554"/>
            <a:ext cx="740307" cy="394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8" name="Rechthoek 57">
            <a:extLst>
              <a:ext uri="{FF2B5EF4-FFF2-40B4-BE49-F238E27FC236}">
                <a16:creationId xmlns:a16="http://schemas.microsoft.com/office/drawing/2014/main" id="{9A22069F-B061-4591-AA85-40A484D53614}"/>
              </a:ext>
            </a:extLst>
          </p:cNvPr>
          <p:cNvSpPr/>
          <p:nvPr/>
        </p:nvSpPr>
        <p:spPr>
          <a:xfrm>
            <a:off x="4950284" y="1513220"/>
            <a:ext cx="674543" cy="368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60" name="Groep 59">
            <a:extLst>
              <a:ext uri="{FF2B5EF4-FFF2-40B4-BE49-F238E27FC236}">
                <a16:creationId xmlns:a16="http://schemas.microsoft.com/office/drawing/2014/main" id="{C3F193BA-1898-464B-98D9-7EE165CDDD49}"/>
              </a:ext>
            </a:extLst>
          </p:cNvPr>
          <p:cNvGrpSpPr/>
          <p:nvPr/>
        </p:nvGrpSpPr>
        <p:grpSpPr>
          <a:xfrm flipV="1">
            <a:off x="2981011" y="2655863"/>
            <a:ext cx="2183744" cy="1129120"/>
            <a:chOff x="753877" y="3024659"/>
            <a:chExt cx="2183744" cy="1127891"/>
          </a:xfrm>
          <a:solidFill>
            <a:schemeClr val="bg1"/>
          </a:solidFill>
        </p:grpSpPr>
        <p:sp>
          <p:nvSpPr>
            <p:cNvPr id="64" name="Rechthoek 63">
              <a:extLst>
                <a:ext uri="{FF2B5EF4-FFF2-40B4-BE49-F238E27FC236}">
                  <a16:creationId xmlns:a16="http://schemas.microsoft.com/office/drawing/2014/main" id="{85B40869-5148-4517-9679-204E46DC582B}"/>
                </a:ext>
              </a:extLst>
            </p:cNvPr>
            <p:cNvSpPr/>
            <p:nvPr/>
          </p:nvSpPr>
          <p:spPr>
            <a:xfrm>
              <a:off x="1191234" y="3036814"/>
              <a:ext cx="587230" cy="32214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65" name="Afbeelding 64">
              <a:extLst>
                <a:ext uri="{FF2B5EF4-FFF2-40B4-BE49-F238E27FC236}">
                  <a16:creationId xmlns:a16="http://schemas.microsoft.com/office/drawing/2014/main" id="{85332C54-12C6-489B-B746-0C90095769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5" t="25198" r="12524"/>
            <a:stretch/>
          </p:blipFill>
          <p:spPr>
            <a:xfrm flipV="1">
              <a:off x="1048624" y="3036814"/>
              <a:ext cx="1888997" cy="1115736"/>
            </a:xfrm>
            <a:prstGeom prst="rect">
              <a:avLst/>
            </a:prstGeom>
            <a:grpFill/>
          </p:spPr>
        </p:pic>
        <p:sp>
          <p:nvSpPr>
            <p:cNvPr id="66" name="Rechthoek 65">
              <a:extLst>
                <a:ext uri="{FF2B5EF4-FFF2-40B4-BE49-F238E27FC236}">
                  <a16:creationId xmlns:a16="http://schemas.microsoft.com/office/drawing/2014/main" id="{FDAA3150-8D92-41A4-A179-3CD0CBEF0B83}"/>
                </a:ext>
              </a:extLst>
            </p:cNvPr>
            <p:cNvSpPr/>
            <p:nvPr/>
          </p:nvSpPr>
          <p:spPr>
            <a:xfrm>
              <a:off x="2118217" y="3056533"/>
              <a:ext cx="780179" cy="3569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7" name="Rechthoek 66">
              <a:extLst>
                <a:ext uri="{FF2B5EF4-FFF2-40B4-BE49-F238E27FC236}">
                  <a16:creationId xmlns:a16="http://schemas.microsoft.com/office/drawing/2014/main" id="{BB10615D-5707-4C2D-B1DB-D565C6F25A6C}"/>
                </a:ext>
              </a:extLst>
            </p:cNvPr>
            <p:cNvSpPr/>
            <p:nvPr/>
          </p:nvSpPr>
          <p:spPr>
            <a:xfrm>
              <a:off x="1191234" y="3024659"/>
              <a:ext cx="674543" cy="3689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71" name="Afbeelding 70">
              <a:extLst>
                <a:ext uri="{FF2B5EF4-FFF2-40B4-BE49-F238E27FC236}">
                  <a16:creationId xmlns:a16="http://schemas.microsoft.com/office/drawing/2014/main" id="{C571394C-7934-4711-81C5-2720C1EC64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9" t="78460" r="66364" b="-94"/>
            <a:stretch/>
          </p:blipFill>
          <p:spPr>
            <a:xfrm rot="10800000" flipV="1">
              <a:off x="753877" y="3621957"/>
              <a:ext cx="294746" cy="322688"/>
            </a:xfrm>
            <a:prstGeom prst="rect">
              <a:avLst/>
            </a:prstGeom>
            <a:grpFill/>
          </p:spPr>
        </p:pic>
      </p:grpSp>
      <p:grpSp>
        <p:nvGrpSpPr>
          <p:cNvPr id="76" name="Groep 75">
            <a:extLst>
              <a:ext uri="{FF2B5EF4-FFF2-40B4-BE49-F238E27FC236}">
                <a16:creationId xmlns:a16="http://schemas.microsoft.com/office/drawing/2014/main" id="{9F738C02-6FC7-4B92-8FF8-102E47F476C2}"/>
              </a:ext>
            </a:extLst>
          </p:cNvPr>
          <p:cNvGrpSpPr/>
          <p:nvPr/>
        </p:nvGrpSpPr>
        <p:grpSpPr>
          <a:xfrm>
            <a:off x="3077698" y="696807"/>
            <a:ext cx="3478560" cy="2157763"/>
            <a:chOff x="1216401" y="1388805"/>
            <a:chExt cx="3478560" cy="2157763"/>
          </a:xfrm>
          <a:solidFill>
            <a:schemeClr val="bg1"/>
          </a:solidFill>
        </p:grpSpPr>
        <p:grpSp>
          <p:nvGrpSpPr>
            <p:cNvPr id="77" name="Groep 76">
              <a:extLst>
                <a:ext uri="{FF2B5EF4-FFF2-40B4-BE49-F238E27FC236}">
                  <a16:creationId xmlns:a16="http://schemas.microsoft.com/office/drawing/2014/main" id="{AB9FC8B9-0D92-4880-AA9F-D3064172FF1C}"/>
                </a:ext>
              </a:extLst>
            </p:cNvPr>
            <p:cNvGrpSpPr/>
            <p:nvPr/>
          </p:nvGrpSpPr>
          <p:grpSpPr>
            <a:xfrm>
              <a:off x="1216401" y="1388805"/>
              <a:ext cx="2504119" cy="919440"/>
              <a:chOff x="1191234" y="3024659"/>
              <a:chExt cx="2504119" cy="919440"/>
            </a:xfrm>
            <a:grpFill/>
          </p:grpSpPr>
          <p:sp>
            <p:nvSpPr>
              <p:cNvPr id="81" name="Rechthoek 80">
                <a:extLst>
                  <a:ext uri="{FF2B5EF4-FFF2-40B4-BE49-F238E27FC236}">
                    <a16:creationId xmlns:a16="http://schemas.microsoft.com/office/drawing/2014/main" id="{16651B8C-E908-414A-B6C5-C9D5DC50479A}"/>
                  </a:ext>
                </a:extLst>
              </p:cNvPr>
              <p:cNvSpPr/>
              <p:nvPr/>
            </p:nvSpPr>
            <p:spPr>
              <a:xfrm>
                <a:off x="1191234" y="3036814"/>
                <a:ext cx="587230" cy="322145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" name="Rechthoek 82">
                <a:extLst>
                  <a:ext uri="{FF2B5EF4-FFF2-40B4-BE49-F238E27FC236}">
                    <a16:creationId xmlns:a16="http://schemas.microsoft.com/office/drawing/2014/main" id="{B7C93694-3FEC-44D9-A115-AC3FA319D430}"/>
                  </a:ext>
                </a:extLst>
              </p:cNvPr>
              <p:cNvSpPr/>
              <p:nvPr/>
            </p:nvSpPr>
            <p:spPr>
              <a:xfrm>
                <a:off x="2118217" y="3056533"/>
                <a:ext cx="780179" cy="3569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" name="Rechthoek 83">
                <a:extLst>
                  <a:ext uri="{FF2B5EF4-FFF2-40B4-BE49-F238E27FC236}">
                    <a16:creationId xmlns:a16="http://schemas.microsoft.com/office/drawing/2014/main" id="{A20AF7B4-2BAB-43F1-A55B-7F60A4051D75}"/>
                  </a:ext>
                </a:extLst>
              </p:cNvPr>
              <p:cNvSpPr/>
              <p:nvPr/>
            </p:nvSpPr>
            <p:spPr>
              <a:xfrm>
                <a:off x="1191234" y="3024659"/>
                <a:ext cx="674543" cy="3689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" name="Rechthoek 85">
                <a:extLst>
                  <a:ext uri="{FF2B5EF4-FFF2-40B4-BE49-F238E27FC236}">
                    <a16:creationId xmlns:a16="http://schemas.microsoft.com/office/drawing/2014/main" id="{3CBE2EA0-5878-4EF4-8F9F-7F6786AA9682}"/>
                  </a:ext>
                </a:extLst>
              </p:cNvPr>
              <p:cNvSpPr/>
              <p:nvPr/>
            </p:nvSpPr>
            <p:spPr>
              <a:xfrm>
                <a:off x="2915174" y="3621954"/>
                <a:ext cx="780179" cy="32214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pic>
          <p:nvPicPr>
            <p:cNvPr id="80" name="Afbeelding 79">
              <a:extLst>
                <a:ext uri="{FF2B5EF4-FFF2-40B4-BE49-F238E27FC236}">
                  <a16:creationId xmlns:a16="http://schemas.microsoft.com/office/drawing/2014/main" id="{AC9D16EF-FA5A-4E2A-B1A3-6A348D430C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623"/>
            <a:stretch/>
          </p:blipFill>
          <p:spPr>
            <a:xfrm>
              <a:off x="3321130" y="2892226"/>
              <a:ext cx="1373831" cy="654342"/>
            </a:xfrm>
            <a:prstGeom prst="rect">
              <a:avLst/>
            </a:prstGeom>
            <a:grpFill/>
          </p:spPr>
        </p:pic>
      </p:grpSp>
      <p:pic>
        <p:nvPicPr>
          <p:cNvPr id="62" name="Afbeelding 61">
            <a:extLst>
              <a:ext uri="{FF2B5EF4-FFF2-40B4-BE49-F238E27FC236}">
                <a16:creationId xmlns:a16="http://schemas.microsoft.com/office/drawing/2014/main" id="{DE58F126-3E87-4D6D-99D7-8D1E5D517BD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8" t="39456" r="13101" b="41282"/>
          <a:stretch/>
        </p:blipFill>
        <p:spPr>
          <a:xfrm flipV="1">
            <a:off x="5496371" y="2881247"/>
            <a:ext cx="746620" cy="28731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3" name="Afbeelding 62">
            <a:extLst>
              <a:ext uri="{FF2B5EF4-FFF2-40B4-BE49-F238E27FC236}">
                <a16:creationId xmlns:a16="http://schemas.microsoft.com/office/drawing/2014/main" id="{B667B5C0-E4CA-4962-955D-5F05E0E7DA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8" t="39456" r="13101" b="41282"/>
          <a:stretch/>
        </p:blipFill>
        <p:spPr>
          <a:xfrm flipV="1">
            <a:off x="2229624" y="2872922"/>
            <a:ext cx="746620" cy="28731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8" name="Afbeelding 67">
            <a:extLst>
              <a:ext uri="{FF2B5EF4-FFF2-40B4-BE49-F238E27FC236}">
                <a16:creationId xmlns:a16="http://schemas.microsoft.com/office/drawing/2014/main" id="{F66791D9-243D-43FC-8A22-A639B89FEB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23"/>
          <a:stretch/>
        </p:blipFill>
        <p:spPr>
          <a:xfrm>
            <a:off x="1916018" y="2200228"/>
            <a:ext cx="1373831" cy="654342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6" name="Groep 5">
            <a:extLst>
              <a:ext uri="{FF2B5EF4-FFF2-40B4-BE49-F238E27FC236}">
                <a16:creationId xmlns:a16="http://schemas.microsoft.com/office/drawing/2014/main" id="{943B763C-66C1-4F1F-A3BC-6D76B10D3C77}"/>
              </a:ext>
            </a:extLst>
          </p:cNvPr>
          <p:cNvGrpSpPr/>
          <p:nvPr/>
        </p:nvGrpSpPr>
        <p:grpSpPr>
          <a:xfrm>
            <a:off x="-612000" y="3732049"/>
            <a:ext cx="10190497" cy="3249776"/>
            <a:chOff x="-619814" y="3732049"/>
            <a:chExt cx="10190497" cy="3249776"/>
          </a:xfrm>
          <a:solidFill>
            <a:schemeClr val="bg1"/>
          </a:solidFill>
        </p:grpSpPr>
        <p:grpSp>
          <p:nvGrpSpPr>
            <p:cNvPr id="2" name="Groep 1">
              <a:extLst>
                <a:ext uri="{FF2B5EF4-FFF2-40B4-BE49-F238E27FC236}">
                  <a16:creationId xmlns:a16="http://schemas.microsoft.com/office/drawing/2014/main" id="{98933BED-A603-4E74-B779-FB0690F0120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122349" y="3732049"/>
              <a:ext cx="4149895" cy="2114779"/>
              <a:chOff x="1676069" y="3787345"/>
              <a:chExt cx="3993428" cy="1977078"/>
            </a:xfrm>
            <a:grpFill/>
          </p:grpSpPr>
          <p:grpSp>
            <p:nvGrpSpPr>
              <p:cNvPr id="23" name="Groep 22">
                <a:extLst>
                  <a:ext uri="{FF2B5EF4-FFF2-40B4-BE49-F238E27FC236}">
                    <a16:creationId xmlns:a16="http://schemas.microsoft.com/office/drawing/2014/main" id="{1010BF37-F9ED-48E8-B8A5-81C11DC5FA5B}"/>
                  </a:ext>
                </a:extLst>
              </p:cNvPr>
              <p:cNvGrpSpPr/>
              <p:nvPr/>
            </p:nvGrpSpPr>
            <p:grpSpPr>
              <a:xfrm>
                <a:off x="2453583" y="4614086"/>
                <a:ext cx="3215914" cy="1150337"/>
                <a:chOff x="790160" y="1366359"/>
                <a:chExt cx="3215914" cy="1150337"/>
              </a:xfrm>
              <a:grpFill/>
            </p:grpSpPr>
            <p:grpSp>
              <p:nvGrpSpPr>
                <p:cNvPr id="24" name="Groep 23">
                  <a:extLst>
                    <a:ext uri="{FF2B5EF4-FFF2-40B4-BE49-F238E27FC236}">
                      <a16:creationId xmlns:a16="http://schemas.microsoft.com/office/drawing/2014/main" id="{59263B0B-9073-4604-BC72-A89AE531CAC0}"/>
                    </a:ext>
                  </a:extLst>
                </p:cNvPr>
                <p:cNvGrpSpPr/>
                <p:nvPr/>
              </p:nvGrpSpPr>
              <p:grpSpPr>
                <a:xfrm>
                  <a:off x="790160" y="1388805"/>
                  <a:ext cx="2930360" cy="1127891"/>
                  <a:chOff x="764993" y="3024659"/>
                  <a:chExt cx="2930360" cy="1127891"/>
                </a:xfrm>
                <a:grpFill/>
              </p:grpSpPr>
              <p:sp>
                <p:nvSpPr>
                  <p:cNvPr id="28" name="Rechthoek 27">
                    <a:extLst>
                      <a:ext uri="{FF2B5EF4-FFF2-40B4-BE49-F238E27FC236}">
                        <a16:creationId xmlns:a16="http://schemas.microsoft.com/office/drawing/2014/main" id="{7913F7B5-32F5-440F-B414-87E52728B66C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36814"/>
                    <a:ext cx="587230" cy="322145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29" name="Afbeelding 28">
                    <a:extLst>
                      <a:ext uri="{FF2B5EF4-FFF2-40B4-BE49-F238E27FC236}">
                        <a16:creationId xmlns:a16="http://schemas.microsoft.com/office/drawing/2014/main" id="{EA22C0B1-E506-4C6A-B8ED-94B97B15835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4" t="25198"/>
                  <a:stretch/>
                </p:blipFill>
                <p:spPr>
                  <a:xfrm flipV="1">
                    <a:off x="1048624" y="3036814"/>
                    <a:ext cx="2206304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30" name="Rechthoek 29">
                    <a:extLst>
                      <a:ext uri="{FF2B5EF4-FFF2-40B4-BE49-F238E27FC236}">
                        <a16:creationId xmlns:a16="http://schemas.microsoft.com/office/drawing/2014/main" id="{AFDADE62-3BB0-4745-8A09-EA814FD97F59}"/>
                      </a:ext>
                    </a:extLst>
                  </p:cNvPr>
                  <p:cNvSpPr/>
                  <p:nvPr/>
                </p:nvSpPr>
                <p:spPr>
                  <a:xfrm>
                    <a:off x="2118217" y="305653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31" name="Rechthoek 30">
                    <a:extLst>
                      <a:ext uri="{FF2B5EF4-FFF2-40B4-BE49-F238E27FC236}">
                        <a16:creationId xmlns:a16="http://schemas.microsoft.com/office/drawing/2014/main" id="{57017695-67DB-4D49-987A-637998F346FB}"/>
                      </a:ext>
                    </a:extLst>
                  </p:cNvPr>
                  <p:cNvSpPr/>
                  <p:nvPr/>
                </p:nvSpPr>
                <p:spPr>
                  <a:xfrm>
                    <a:off x="1153382" y="3024659"/>
                    <a:ext cx="712395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33" name="Rechthoek 32">
                    <a:extLst>
                      <a:ext uri="{FF2B5EF4-FFF2-40B4-BE49-F238E27FC236}">
                        <a16:creationId xmlns:a16="http://schemas.microsoft.com/office/drawing/2014/main" id="{B0802C5F-1D5D-41D3-B776-2D0FD2FF3404}"/>
                      </a:ext>
                    </a:extLst>
                  </p:cNvPr>
                  <p:cNvSpPr/>
                  <p:nvPr/>
                </p:nvSpPr>
                <p:spPr>
                  <a:xfrm>
                    <a:off x="2915174" y="3621954"/>
                    <a:ext cx="780179" cy="32214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34" name="Afbeelding 33">
                    <a:extLst>
                      <a:ext uri="{FF2B5EF4-FFF2-40B4-BE49-F238E27FC236}">
                        <a16:creationId xmlns:a16="http://schemas.microsoft.com/office/drawing/2014/main" id="{2E19B11A-35E8-4700-82FC-6FCC64A742A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9811" r="66824" b="2201"/>
                  <a:stretch/>
                </p:blipFill>
                <p:spPr>
                  <a:xfrm flipV="1">
                    <a:off x="2915174" y="3655645"/>
                    <a:ext cx="288220" cy="268311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35" name="Afbeelding 34">
                    <a:extLst>
                      <a:ext uri="{FF2B5EF4-FFF2-40B4-BE49-F238E27FC236}">
                        <a16:creationId xmlns:a16="http://schemas.microsoft.com/office/drawing/2014/main" id="{2E34FA7F-D829-48BE-B585-8EF1D2C8CCA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810" b="1292"/>
                  <a:stretch/>
                </p:blipFill>
                <p:spPr>
                  <a:xfrm rot="10800000" flipV="1">
                    <a:off x="764993" y="3621954"/>
                    <a:ext cx="283630" cy="302005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25" name="Groep 24">
                  <a:extLst>
                    <a:ext uri="{FF2B5EF4-FFF2-40B4-BE49-F238E27FC236}">
                      <a16:creationId xmlns:a16="http://schemas.microsoft.com/office/drawing/2014/main" id="{57FBF10C-1385-4B8A-82D1-4966C78EFEEA}"/>
                    </a:ext>
                  </a:extLst>
                </p:cNvPr>
                <p:cNvGrpSpPr/>
                <p:nvPr/>
              </p:nvGrpSpPr>
              <p:grpSpPr>
                <a:xfrm>
                  <a:off x="3259454" y="1366359"/>
                  <a:ext cx="746620" cy="931338"/>
                  <a:chOff x="3283036" y="2973664"/>
                  <a:chExt cx="746620" cy="931338"/>
                </a:xfrm>
                <a:grpFill/>
              </p:grpSpPr>
              <p:pic>
                <p:nvPicPr>
                  <p:cNvPr id="26" name="Afbeelding 25">
                    <a:extLst>
                      <a:ext uri="{FF2B5EF4-FFF2-40B4-BE49-F238E27FC236}">
                        <a16:creationId xmlns:a16="http://schemas.microsoft.com/office/drawing/2014/main" id="{AE2A8A0B-7432-442E-9FB7-8F261CC3D6F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3283036" y="3617685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27" name="Afbeelding 26">
                    <a:extLst>
                      <a:ext uri="{FF2B5EF4-FFF2-40B4-BE49-F238E27FC236}">
                        <a16:creationId xmlns:a16="http://schemas.microsoft.com/office/drawing/2014/main" id="{56534817-2437-49BA-AB30-3C29C4786EE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49623"/>
                  <a:stretch/>
                </p:blipFill>
                <p:spPr>
                  <a:xfrm>
                    <a:off x="3439540" y="2973664"/>
                    <a:ext cx="404812" cy="654342"/>
                  </a:xfrm>
                  <a:prstGeom prst="rect">
                    <a:avLst/>
                  </a:prstGeom>
                  <a:grpFill/>
                </p:spPr>
              </p:pic>
            </p:grpSp>
          </p:grpSp>
          <p:pic>
            <p:nvPicPr>
              <p:cNvPr id="36" name="Afbeelding 35">
                <a:extLst>
                  <a:ext uri="{FF2B5EF4-FFF2-40B4-BE49-F238E27FC236}">
                    <a16:creationId xmlns:a16="http://schemas.microsoft.com/office/drawing/2014/main" id="{1DE68B21-1458-4925-BA1B-45A3792824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428" t="39456" r="13101" b="41282"/>
              <a:stretch/>
            </p:blipFill>
            <p:spPr>
              <a:xfrm flipV="1">
                <a:off x="1676069" y="5251240"/>
                <a:ext cx="746620" cy="287317"/>
              </a:xfrm>
              <a:prstGeom prst="rect">
                <a:avLst/>
              </a:prstGeom>
              <a:grpFill/>
            </p:spPr>
          </p:pic>
          <p:pic>
            <p:nvPicPr>
              <p:cNvPr id="37" name="Afbeelding 36">
                <a:extLst>
                  <a:ext uri="{FF2B5EF4-FFF2-40B4-BE49-F238E27FC236}">
                    <a16:creationId xmlns:a16="http://schemas.microsoft.com/office/drawing/2014/main" id="{3ED4A8D6-9373-439E-8816-C8E9432FC4D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r="35587" b="49623"/>
              <a:stretch/>
            </p:blipFill>
            <p:spPr>
              <a:xfrm>
                <a:off x="1841650" y="4603765"/>
                <a:ext cx="404812" cy="654342"/>
              </a:xfrm>
              <a:prstGeom prst="rect">
                <a:avLst/>
              </a:prstGeom>
              <a:grpFill/>
            </p:spPr>
          </p:pic>
          <p:pic>
            <p:nvPicPr>
              <p:cNvPr id="32" name="Afbeelding 31">
                <a:extLst>
                  <a:ext uri="{FF2B5EF4-FFF2-40B4-BE49-F238E27FC236}">
                    <a16:creationId xmlns:a16="http://schemas.microsoft.com/office/drawing/2014/main" id="{F0C6DA4A-3DCC-424A-B5D8-E58479E72E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599" t="20157" r="23223" b="20774"/>
              <a:stretch/>
            </p:blipFill>
            <p:spPr>
              <a:xfrm flipV="1">
                <a:off x="3573965" y="3787345"/>
                <a:ext cx="232529" cy="881061"/>
              </a:xfrm>
              <a:prstGeom prst="rect">
                <a:avLst/>
              </a:prstGeom>
              <a:grpFill/>
            </p:spPr>
          </p:pic>
          <p:pic>
            <p:nvPicPr>
              <p:cNvPr id="38" name="Afbeelding 37">
                <a:extLst>
                  <a:ext uri="{FF2B5EF4-FFF2-40B4-BE49-F238E27FC236}">
                    <a16:creationId xmlns:a16="http://schemas.microsoft.com/office/drawing/2014/main" id="{A98488A6-EBA4-4C16-8DD4-26CE27B3D1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t="29946" r="35587" b="49623"/>
              <a:stretch/>
            </p:blipFill>
            <p:spPr>
              <a:xfrm rot="5400000">
                <a:off x="3736771" y="4085334"/>
                <a:ext cx="404812" cy="265367"/>
              </a:xfrm>
              <a:prstGeom prst="rect">
                <a:avLst/>
              </a:prstGeom>
              <a:grpFill/>
            </p:spPr>
          </p:pic>
          <p:pic>
            <p:nvPicPr>
              <p:cNvPr id="39" name="Afbeelding 38">
                <a:extLst>
                  <a:ext uri="{FF2B5EF4-FFF2-40B4-BE49-F238E27FC236}">
                    <a16:creationId xmlns:a16="http://schemas.microsoft.com/office/drawing/2014/main" id="{7A8E7DA1-B344-4B65-8C4D-6D4DBF043C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r="35587" b="72182"/>
              <a:stretch/>
            </p:blipFill>
            <p:spPr>
              <a:xfrm>
                <a:off x="4032302" y="3992568"/>
                <a:ext cx="404812" cy="361325"/>
              </a:xfrm>
              <a:prstGeom prst="rect">
                <a:avLst/>
              </a:prstGeom>
              <a:grpFill/>
            </p:spPr>
          </p:pic>
        </p:grpSp>
        <p:pic>
          <p:nvPicPr>
            <p:cNvPr id="44" name="Afbeelding 43">
              <a:extLst>
                <a:ext uri="{FF2B5EF4-FFF2-40B4-BE49-F238E27FC236}">
                  <a16:creationId xmlns:a16="http://schemas.microsoft.com/office/drawing/2014/main" id="{B32FD14C-97D2-4A00-8C24-E90BC6F255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9" t="79811" r="66824" b="2201"/>
            <a:stretch/>
          </p:blipFill>
          <p:spPr>
            <a:xfrm flipV="1">
              <a:off x="6276285" y="5308066"/>
              <a:ext cx="299513" cy="286999"/>
            </a:xfrm>
            <a:prstGeom prst="rect">
              <a:avLst/>
            </a:prstGeom>
            <a:grpFill/>
          </p:spPr>
        </p:pic>
        <p:grpSp>
          <p:nvGrpSpPr>
            <p:cNvPr id="46" name="Groep 45">
              <a:extLst>
                <a:ext uri="{FF2B5EF4-FFF2-40B4-BE49-F238E27FC236}">
                  <a16:creationId xmlns:a16="http://schemas.microsoft.com/office/drawing/2014/main" id="{D7A6ED37-2A79-481A-98DF-F59975E6BF9B}"/>
                </a:ext>
              </a:extLst>
            </p:cNvPr>
            <p:cNvGrpSpPr/>
            <p:nvPr/>
          </p:nvGrpSpPr>
          <p:grpSpPr>
            <a:xfrm flipV="1">
              <a:off x="-619814" y="5085142"/>
              <a:ext cx="2725293" cy="1127948"/>
              <a:chOff x="487957" y="3024659"/>
              <a:chExt cx="2725293" cy="1127891"/>
            </a:xfrm>
            <a:grpFill/>
          </p:grpSpPr>
          <p:sp>
            <p:nvSpPr>
              <p:cNvPr id="50" name="Rechthoek 49">
                <a:extLst>
                  <a:ext uri="{FF2B5EF4-FFF2-40B4-BE49-F238E27FC236}">
                    <a16:creationId xmlns:a16="http://schemas.microsoft.com/office/drawing/2014/main" id="{7BBBAB71-E03E-4CD7-870F-8953139FEAA3}"/>
                  </a:ext>
                </a:extLst>
              </p:cNvPr>
              <p:cNvSpPr/>
              <p:nvPr/>
            </p:nvSpPr>
            <p:spPr>
              <a:xfrm>
                <a:off x="1191234" y="3036814"/>
                <a:ext cx="587230" cy="322145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51" name="Afbeelding 50">
                <a:extLst>
                  <a:ext uri="{FF2B5EF4-FFF2-40B4-BE49-F238E27FC236}">
                    <a16:creationId xmlns:a16="http://schemas.microsoft.com/office/drawing/2014/main" id="{68DB4164-1804-4159-B902-0B3F67EFA5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915" t="25198" r="13874"/>
              <a:stretch/>
            </p:blipFill>
            <p:spPr>
              <a:xfrm flipV="1">
                <a:off x="1048624" y="3036814"/>
                <a:ext cx="1854789" cy="1115736"/>
              </a:xfrm>
              <a:prstGeom prst="rect">
                <a:avLst/>
              </a:prstGeom>
              <a:grpFill/>
            </p:spPr>
          </p:pic>
          <p:sp>
            <p:nvSpPr>
              <p:cNvPr id="52" name="Rechthoek 51">
                <a:extLst>
                  <a:ext uri="{FF2B5EF4-FFF2-40B4-BE49-F238E27FC236}">
                    <a16:creationId xmlns:a16="http://schemas.microsoft.com/office/drawing/2014/main" id="{58E3C1B9-185C-4791-A467-5CDB10062B97}"/>
                  </a:ext>
                </a:extLst>
              </p:cNvPr>
              <p:cNvSpPr/>
              <p:nvPr/>
            </p:nvSpPr>
            <p:spPr>
              <a:xfrm>
                <a:off x="2118217" y="3056533"/>
                <a:ext cx="780179" cy="3569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3" name="Rechthoek 52">
                <a:extLst>
                  <a:ext uri="{FF2B5EF4-FFF2-40B4-BE49-F238E27FC236}">
                    <a16:creationId xmlns:a16="http://schemas.microsoft.com/office/drawing/2014/main" id="{4D994ABA-6A55-4A0B-98F1-41FAD3C74428}"/>
                  </a:ext>
                </a:extLst>
              </p:cNvPr>
              <p:cNvSpPr/>
              <p:nvPr/>
            </p:nvSpPr>
            <p:spPr>
              <a:xfrm>
                <a:off x="1191234" y="3024659"/>
                <a:ext cx="674543" cy="3689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56" name="Afbeelding 55">
                <a:extLst>
                  <a:ext uri="{FF2B5EF4-FFF2-40B4-BE49-F238E27FC236}">
                    <a16:creationId xmlns:a16="http://schemas.microsoft.com/office/drawing/2014/main" id="{2F404DF5-D403-4C41-943E-0AEFD7BE53A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9" t="78460" r="66435" b="789"/>
              <a:stretch/>
            </p:blipFill>
            <p:spPr>
              <a:xfrm flipV="1">
                <a:off x="2915175" y="3634568"/>
                <a:ext cx="298075" cy="309529"/>
              </a:xfrm>
              <a:prstGeom prst="rect">
                <a:avLst/>
              </a:prstGeom>
              <a:grpFill/>
            </p:spPr>
          </p:pic>
          <p:pic>
            <p:nvPicPr>
              <p:cNvPr id="57" name="Afbeelding 56">
                <a:extLst>
                  <a:ext uri="{FF2B5EF4-FFF2-40B4-BE49-F238E27FC236}">
                    <a16:creationId xmlns:a16="http://schemas.microsoft.com/office/drawing/2014/main" id="{31C7FFE6-D0DC-46EB-ADD5-788595F9BE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9" t="78460" r="55684" b="1293"/>
              <a:stretch/>
            </p:blipFill>
            <p:spPr>
              <a:xfrm rot="10800000" flipV="1">
                <a:off x="487957" y="3621957"/>
                <a:ext cx="560667" cy="302002"/>
              </a:xfrm>
              <a:prstGeom prst="rect">
                <a:avLst/>
              </a:prstGeom>
              <a:grpFill/>
            </p:spPr>
          </p:pic>
        </p:grpSp>
        <p:pic>
          <p:nvPicPr>
            <p:cNvPr id="72" name="Afbeelding 71">
              <a:extLst>
                <a:ext uri="{FF2B5EF4-FFF2-40B4-BE49-F238E27FC236}">
                  <a16:creationId xmlns:a16="http://schemas.microsoft.com/office/drawing/2014/main" id="{A91B8202-6ABF-4EFC-A500-67223D7B6D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5" t="25198" r="13012"/>
            <a:stretch/>
          </p:blipFill>
          <p:spPr>
            <a:xfrm>
              <a:off x="6603860" y="5114720"/>
              <a:ext cx="1876628" cy="1107720"/>
            </a:xfrm>
            <a:prstGeom prst="rect">
              <a:avLst/>
            </a:prstGeom>
            <a:grpFill/>
          </p:spPr>
        </p:pic>
        <p:pic>
          <p:nvPicPr>
            <p:cNvPr id="73" name="Afbeelding 72">
              <a:extLst>
                <a:ext uri="{FF2B5EF4-FFF2-40B4-BE49-F238E27FC236}">
                  <a16:creationId xmlns:a16="http://schemas.microsoft.com/office/drawing/2014/main" id="{1979C5F5-C7B8-41C4-84C7-DE22153A75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9" t="78460" r="66834" b="1506"/>
            <a:stretch/>
          </p:blipFill>
          <p:spPr>
            <a:xfrm flipV="1">
              <a:off x="8492448" y="5313745"/>
              <a:ext cx="288000" cy="298830"/>
            </a:xfrm>
            <a:prstGeom prst="rect">
              <a:avLst/>
            </a:prstGeom>
            <a:grpFill/>
          </p:spPr>
        </p:pic>
        <p:sp>
          <p:nvSpPr>
            <p:cNvPr id="74" name="Rechthoek 73">
              <a:extLst>
                <a:ext uri="{FF2B5EF4-FFF2-40B4-BE49-F238E27FC236}">
                  <a16:creationId xmlns:a16="http://schemas.microsoft.com/office/drawing/2014/main" id="{D29929EC-1DEE-429B-9D2F-518C87EE71BC}"/>
                </a:ext>
              </a:extLst>
            </p:cNvPr>
            <p:cNvSpPr/>
            <p:nvPr/>
          </p:nvSpPr>
          <p:spPr>
            <a:xfrm>
              <a:off x="7675298" y="5850837"/>
              <a:ext cx="1036139" cy="3818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5" name="Rechthoek 74">
              <a:extLst>
                <a:ext uri="{FF2B5EF4-FFF2-40B4-BE49-F238E27FC236}">
                  <a16:creationId xmlns:a16="http://schemas.microsoft.com/office/drawing/2014/main" id="{A253DBC5-DA21-4CD2-AA01-7FA9CE61301F}"/>
                </a:ext>
              </a:extLst>
            </p:cNvPr>
            <p:cNvSpPr/>
            <p:nvPr/>
          </p:nvSpPr>
          <p:spPr>
            <a:xfrm>
              <a:off x="6575798" y="5885585"/>
              <a:ext cx="810747" cy="3818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59" name="Afbeelding 58">
              <a:extLst>
                <a:ext uri="{FF2B5EF4-FFF2-40B4-BE49-F238E27FC236}">
                  <a16:creationId xmlns:a16="http://schemas.microsoft.com/office/drawing/2014/main" id="{8821F64C-4685-4209-8F39-D58CEA4E20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738" t="25198" r="23406" b="22545"/>
            <a:stretch/>
          </p:blipFill>
          <p:spPr>
            <a:xfrm>
              <a:off x="7413616" y="6207964"/>
              <a:ext cx="249721" cy="773861"/>
            </a:xfrm>
            <a:prstGeom prst="rect">
              <a:avLst/>
            </a:prstGeom>
            <a:grpFill/>
          </p:spPr>
        </p:pic>
        <p:pic>
          <p:nvPicPr>
            <p:cNvPr id="61" name="Afbeelding 60">
              <a:extLst>
                <a:ext uri="{FF2B5EF4-FFF2-40B4-BE49-F238E27FC236}">
                  <a16:creationId xmlns:a16="http://schemas.microsoft.com/office/drawing/2014/main" id="{7C7BFAEE-37D3-402A-BEFF-FBDC333B39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738" t="25198" r="23406" b="22545"/>
            <a:stretch/>
          </p:blipFill>
          <p:spPr>
            <a:xfrm>
              <a:off x="743386" y="6198184"/>
              <a:ext cx="249721" cy="773861"/>
            </a:xfrm>
            <a:prstGeom prst="rect">
              <a:avLst/>
            </a:prstGeom>
            <a:grpFill/>
          </p:spPr>
        </p:pic>
        <p:grpSp>
          <p:nvGrpSpPr>
            <p:cNvPr id="3" name="Groep 2">
              <a:extLst>
                <a:ext uri="{FF2B5EF4-FFF2-40B4-BE49-F238E27FC236}">
                  <a16:creationId xmlns:a16="http://schemas.microsoft.com/office/drawing/2014/main" id="{8BB29967-193D-4748-803A-64F8326FBAA9}"/>
                </a:ext>
              </a:extLst>
            </p:cNvPr>
            <p:cNvGrpSpPr/>
            <p:nvPr/>
          </p:nvGrpSpPr>
          <p:grpSpPr>
            <a:xfrm>
              <a:off x="7675298" y="6358750"/>
              <a:ext cx="645868" cy="452728"/>
              <a:chOff x="918455" y="925459"/>
              <a:chExt cx="645868" cy="452728"/>
            </a:xfrm>
            <a:grpFill/>
          </p:grpSpPr>
          <p:pic>
            <p:nvPicPr>
              <p:cNvPr id="82" name="Afbeelding 81">
                <a:extLst>
                  <a:ext uri="{FF2B5EF4-FFF2-40B4-BE49-F238E27FC236}">
                    <a16:creationId xmlns:a16="http://schemas.microsoft.com/office/drawing/2014/main" id="{D78ECD17-8177-43FD-A0C1-3C57B4F187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t="29946" r="35587" b="49623"/>
              <a:stretch/>
            </p:blipFill>
            <p:spPr>
              <a:xfrm rot="5400000">
                <a:off x="839833" y="1023802"/>
                <a:ext cx="433007" cy="275764"/>
              </a:xfrm>
              <a:prstGeom prst="rect">
                <a:avLst/>
              </a:prstGeom>
              <a:grpFill/>
            </p:spPr>
          </p:pic>
          <p:pic>
            <p:nvPicPr>
              <p:cNvPr id="85" name="Afbeelding 84">
                <a:extLst>
                  <a:ext uri="{FF2B5EF4-FFF2-40B4-BE49-F238E27FC236}">
                    <a16:creationId xmlns:a16="http://schemas.microsoft.com/office/drawing/2014/main" id="{4DFA7F62-B9A7-45EB-B04D-713F7A81CF0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r="35587" b="72182"/>
              <a:stretch/>
            </p:blipFill>
            <p:spPr>
              <a:xfrm>
                <a:off x="1143650" y="925459"/>
                <a:ext cx="420673" cy="386491"/>
              </a:xfrm>
              <a:prstGeom prst="rect">
                <a:avLst/>
              </a:prstGeom>
              <a:grpFill/>
            </p:spPr>
          </p:pic>
        </p:grpSp>
        <p:grpSp>
          <p:nvGrpSpPr>
            <p:cNvPr id="87" name="Groep 86">
              <a:extLst>
                <a:ext uri="{FF2B5EF4-FFF2-40B4-BE49-F238E27FC236}">
                  <a16:creationId xmlns:a16="http://schemas.microsoft.com/office/drawing/2014/main" id="{CA45BED7-3D6C-4B27-87D5-5A92454BDDC6}"/>
                </a:ext>
              </a:extLst>
            </p:cNvPr>
            <p:cNvGrpSpPr/>
            <p:nvPr/>
          </p:nvGrpSpPr>
          <p:grpSpPr>
            <a:xfrm>
              <a:off x="1010446" y="6358750"/>
              <a:ext cx="645868" cy="452728"/>
              <a:chOff x="918455" y="925459"/>
              <a:chExt cx="645868" cy="452728"/>
            </a:xfrm>
            <a:grpFill/>
          </p:grpSpPr>
          <p:pic>
            <p:nvPicPr>
              <p:cNvPr id="88" name="Afbeelding 87">
                <a:extLst>
                  <a:ext uri="{FF2B5EF4-FFF2-40B4-BE49-F238E27FC236}">
                    <a16:creationId xmlns:a16="http://schemas.microsoft.com/office/drawing/2014/main" id="{29919026-B3A7-4D28-8B30-4DAE5D71F0F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t="29946" r="35587" b="49623"/>
              <a:stretch/>
            </p:blipFill>
            <p:spPr>
              <a:xfrm rot="5400000">
                <a:off x="839833" y="1023802"/>
                <a:ext cx="433007" cy="275764"/>
              </a:xfrm>
              <a:prstGeom prst="rect">
                <a:avLst/>
              </a:prstGeom>
              <a:grpFill/>
            </p:spPr>
          </p:pic>
          <p:pic>
            <p:nvPicPr>
              <p:cNvPr id="89" name="Afbeelding 88">
                <a:extLst>
                  <a:ext uri="{FF2B5EF4-FFF2-40B4-BE49-F238E27FC236}">
                    <a16:creationId xmlns:a16="http://schemas.microsoft.com/office/drawing/2014/main" id="{CD8A96DE-C48C-4526-B83B-F1556A392B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r="35587" b="72182"/>
              <a:stretch/>
            </p:blipFill>
            <p:spPr>
              <a:xfrm>
                <a:off x="1143650" y="925459"/>
                <a:ext cx="420673" cy="386491"/>
              </a:xfrm>
              <a:prstGeom prst="rect">
                <a:avLst/>
              </a:prstGeom>
              <a:grpFill/>
            </p:spPr>
          </p:pic>
        </p:grpSp>
        <p:pic>
          <p:nvPicPr>
            <p:cNvPr id="90" name="Afbeelding 89">
              <a:extLst>
                <a:ext uri="{FF2B5EF4-FFF2-40B4-BE49-F238E27FC236}">
                  <a16:creationId xmlns:a16="http://schemas.microsoft.com/office/drawing/2014/main" id="{815B4DEC-7565-4927-AE40-72235455C1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28" t="39456" r="13101" b="41282"/>
            <a:stretch/>
          </p:blipFill>
          <p:spPr>
            <a:xfrm flipV="1">
              <a:off x="8824063" y="5336541"/>
              <a:ext cx="746620" cy="287317"/>
            </a:xfrm>
            <a:prstGeom prst="rect">
              <a:avLst/>
            </a:prstGeom>
            <a:grpFill/>
          </p:spPr>
        </p:pic>
        <p:pic>
          <p:nvPicPr>
            <p:cNvPr id="92" name="Afbeelding 91">
              <a:extLst>
                <a:ext uri="{FF2B5EF4-FFF2-40B4-BE49-F238E27FC236}">
                  <a16:creationId xmlns:a16="http://schemas.microsoft.com/office/drawing/2014/main" id="{314F897B-26B7-4EFB-BA3D-AA4AFAD426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28" t="39456" r="13101" b="41282"/>
            <a:stretch/>
          </p:blipFill>
          <p:spPr>
            <a:xfrm flipV="1">
              <a:off x="8812103" y="5336541"/>
              <a:ext cx="746620" cy="287317"/>
            </a:xfrm>
            <a:prstGeom prst="rect">
              <a:avLst/>
            </a:prstGeom>
            <a:grpFill/>
          </p:spPr>
        </p:pic>
        <p:pic>
          <p:nvPicPr>
            <p:cNvPr id="100" name="Afbeelding 99">
              <a:extLst>
                <a:ext uri="{FF2B5EF4-FFF2-40B4-BE49-F238E27FC236}">
                  <a16:creationId xmlns:a16="http://schemas.microsoft.com/office/drawing/2014/main" id="{78B50911-7D54-4BAD-B7B6-5C19E0BFB1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9" t="78460" r="68255" b="1506"/>
            <a:stretch/>
          </p:blipFill>
          <p:spPr>
            <a:xfrm flipV="1">
              <a:off x="8492448" y="5305248"/>
              <a:ext cx="252000" cy="298830"/>
            </a:xfrm>
            <a:prstGeom prst="rect">
              <a:avLst/>
            </a:prstGeom>
            <a:grpFill/>
          </p:spPr>
        </p:pic>
      </p:grpSp>
      <p:grpSp>
        <p:nvGrpSpPr>
          <p:cNvPr id="91" name="Groep 90">
            <a:extLst>
              <a:ext uri="{FF2B5EF4-FFF2-40B4-BE49-F238E27FC236}">
                <a16:creationId xmlns:a16="http://schemas.microsoft.com/office/drawing/2014/main" id="{21E749D7-D246-4FFB-A5EF-E8FE397B4039}"/>
              </a:ext>
            </a:extLst>
          </p:cNvPr>
          <p:cNvGrpSpPr/>
          <p:nvPr/>
        </p:nvGrpSpPr>
        <p:grpSpPr>
          <a:xfrm>
            <a:off x="41112" y="2212347"/>
            <a:ext cx="2434551" cy="1755265"/>
            <a:chOff x="1260802" y="2188834"/>
            <a:chExt cx="2434551" cy="1755265"/>
          </a:xfrm>
          <a:solidFill>
            <a:schemeClr val="bg1"/>
          </a:solidFill>
        </p:grpSpPr>
        <p:pic>
          <p:nvPicPr>
            <p:cNvPr id="93" name="Afbeelding 92">
              <a:extLst>
                <a:ext uri="{FF2B5EF4-FFF2-40B4-BE49-F238E27FC236}">
                  <a16:creationId xmlns:a16="http://schemas.microsoft.com/office/drawing/2014/main" id="{8E2DD6D6-0555-4C4B-BDF0-9DBC346DD4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5" t="25198" r="11754"/>
            <a:stretch/>
          </p:blipFill>
          <p:spPr>
            <a:xfrm flipV="1">
              <a:off x="1279321" y="2215952"/>
              <a:ext cx="1908499" cy="1115736"/>
            </a:xfrm>
            <a:prstGeom prst="rect">
              <a:avLst/>
            </a:prstGeom>
            <a:grpFill/>
          </p:spPr>
        </p:pic>
        <p:sp>
          <p:nvSpPr>
            <p:cNvPr id="94" name="Rechthoek 93">
              <a:extLst>
                <a:ext uri="{FF2B5EF4-FFF2-40B4-BE49-F238E27FC236}">
                  <a16:creationId xmlns:a16="http://schemas.microsoft.com/office/drawing/2014/main" id="{DA341040-6584-4CDA-AD9C-2F6326771C6B}"/>
                </a:ext>
              </a:extLst>
            </p:cNvPr>
            <p:cNvSpPr/>
            <p:nvPr/>
          </p:nvSpPr>
          <p:spPr>
            <a:xfrm>
              <a:off x="1260802" y="2225943"/>
              <a:ext cx="780179" cy="3569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57195C20-543D-4010-A07A-C39668092BFA}"/>
                </a:ext>
              </a:extLst>
            </p:cNvPr>
            <p:cNvSpPr/>
            <p:nvPr/>
          </p:nvSpPr>
          <p:spPr>
            <a:xfrm>
              <a:off x="2369215" y="2188834"/>
              <a:ext cx="798138" cy="3689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C30108A6-6F3F-4876-84AF-82EDFF91D89C}"/>
                </a:ext>
              </a:extLst>
            </p:cNvPr>
            <p:cNvSpPr/>
            <p:nvPr/>
          </p:nvSpPr>
          <p:spPr>
            <a:xfrm>
              <a:off x="2915174" y="3621954"/>
              <a:ext cx="780179" cy="3221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04" name="Afbeelding 103">
            <a:extLst>
              <a:ext uri="{FF2B5EF4-FFF2-40B4-BE49-F238E27FC236}">
                <a16:creationId xmlns:a16="http://schemas.microsoft.com/office/drawing/2014/main" id="{57FB197F-8237-48A4-9F57-E9FC23B20C9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9" t="78460" r="66834" b="1506"/>
          <a:stretch/>
        </p:blipFill>
        <p:spPr>
          <a:xfrm flipV="1">
            <a:off x="6266213" y="2867165"/>
            <a:ext cx="288000" cy="29883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6" name="Afbeelding 105">
            <a:extLst>
              <a:ext uri="{FF2B5EF4-FFF2-40B4-BE49-F238E27FC236}">
                <a16:creationId xmlns:a16="http://schemas.microsoft.com/office/drawing/2014/main" id="{F3B38354-696E-45FD-AE5B-78272521CE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5" t="25198" r="11754"/>
          <a:stretch/>
        </p:blipFill>
        <p:spPr>
          <a:xfrm flipV="1">
            <a:off x="6575850" y="2262750"/>
            <a:ext cx="1908499" cy="111573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7" name="Rechthoek 106">
            <a:extLst>
              <a:ext uri="{FF2B5EF4-FFF2-40B4-BE49-F238E27FC236}">
                <a16:creationId xmlns:a16="http://schemas.microsoft.com/office/drawing/2014/main" id="{0A6D9DD0-234D-41CE-82C8-8D79A3F4BBC2}"/>
              </a:ext>
            </a:extLst>
          </p:cNvPr>
          <p:cNvSpPr/>
          <p:nvPr/>
        </p:nvSpPr>
        <p:spPr>
          <a:xfrm>
            <a:off x="6557331" y="2272741"/>
            <a:ext cx="780179" cy="356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8" name="Rechthoek 107">
            <a:extLst>
              <a:ext uri="{FF2B5EF4-FFF2-40B4-BE49-F238E27FC236}">
                <a16:creationId xmlns:a16="http://schemas.microsoft.com/office/drawing/2014/main" id="{1E03836F-C4A6-4FE1-B502-5643DDC29D31}"/>
              </a:ext>
            </a:extLst>
          </p:cNvPr>
          <p:cNvSpPr/>
          <p:nvPr/>
        </p:nvSpPr>
        <p:spPr>
          <a:xfrm>
            <a:off x="7657203" y="2247174"/>
            <a:ext cx="974049" cy="368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9" name="Rechthoek 108">
            <a:extLst>
              <a:ext uri="{FF2B5EF4-FFF2-40B4-BE49-F238E27FC236}">
                <a16:creationId xmlns:a16="http://schemas.microsoft.com/office/drawing/2014/main" id="{5D052E09-1B2A-41EF-90F8-5515388FD8A7}"/>
              </a:ext>
            </a:extLst>
          </p:cNvPr>
          <p:cNvSpPr/>
          <p:nvPr/>
        </p:nvSpPr>
        <p:spPr>
          <a:xfrm>
            <a:off x="8211703" y="3668752"/>
            <a:ext cx="780179" cy="322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1" name="Afbeelding 110">
            <a:extLst>
              <a:ext uri="{FF2B5EF4-FFF2-40B4-BE49-F238E27FC236}">
                <a16:creationId xmlns:a16="http://schemas.microsoft.com/office/drawing/2014/main" id="{760DBB55-BE70-4B2A-AA97-1D6C13B64D0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9" t="78460" r="66834" b="1506"/>
          <a:stretch/>
        </p:blipFill>
        <p:spPr>
          <a:xfrm flipV="1">
            <a:off x="1947663" y="2857760"/>
            <a:ext cx="288000" cy="29883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2" name="Afbeelding 111">
            <a:extLst>
              <a:ext uri="{FF2B5EF4-FFF2-40B4-BE49-F238E27FC236}">
                <a16:creationId xmlns:a16="http://schemas.microsoft.com/office/drawing/2014/main" id="{FE20F4F0-3F2C-473B-B715-D7344D93B4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9" t="78460" r="66834" b="1506"/>
          <a:stretch/>
        </p:blipFill>
        <p:spPr>
          <a:xfrm flipV="1">
            <a:off x="-239883" y="2846821"/>
            <a:ext cx="288000" cy="29883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4" name="Groep 3">
            <a:extLst>
              <a:ext uri="{FF2B5EF4-FFF2-40B4-BE49-F238E27FC236}">
                <a16:creationId xmlns:a16="http://schemas.microsoft.com/office/drawing/2014/main" id="{DCA5F278-2C76-4638-A004-8AD22596C1B7}"/>
              </a:ext>
            </a:extLst>
          </p:cNvPr>
          <p:cNvGrpSpPr/>
          <p:nvPr/>
        </p:nvGrpSpPr>
        <p:grpSpPr>
          <a:xfrm>
            <a:off x="871922" y="1302947"/>
            <a:ext cx="896968" cy="942426"/>
            <a:chOff x="4247007" y="3884449"/>
            <a:chExt cx="896968" cy="942426"/>
          </a:xfrm>
          <a:solidFill>
            <a:schemeClr val="bg1"/>
          </a:solidFill>
        </p:grpSpPr>
        <p:pic>
          <p:nvPicPr>
            <p:cNvPr id="114" name="Afbeelding 113">
              <a:extLst>
                <a:ext uri="{FF2B5EF4-FFF2-40B4-BE49-F238E27FC236}">
                  <a16:creationId xmlns:a16="http://schemas.microsoft.com/office/drawing/2014/main" id="{F16DA5E8-95D5-4ED7-9E68-DDFEEFED6A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99" t="20157" r="23223" b="20774"/>
            <a:stretch/>
          </p:blipFill>
          <p:spPr>
            <a:xfrm flipV="1">
              <a:off x="4247007" y="3884449"/>
              <a:ext cx="241640" cy="942426"/>
            </a:xfrm>
            <a:prstGeom prst="rect">
              <a:avLst/>
            </a:prstGeom>
            <a:grpFill/>
          </p:spPr>
        </p:pic>
        <p:pic>
          <p:nvPicPr>
            <p:cNvPr id="115" name="Afbeelding 114">
              <a:extLst>
                <a:ext uri="{FF2B5EF4-FFF2-40B4-BE49-F238E27FC236}">
                  <a16:creationId xmlns:a16="http://schemas.microsoft.com/office/drawing/2014/main" id="{57394292-F679-4CA8-826A-FB67719ECB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t="29946" r="35587" b="49623"/>
            <a:stretch/>
          </p:blipFill>
          <p:spPr>
            <a:xfrm rot="5400000">
              <a:off x="4410025" y="4207235"/>
              <a:ext cx="433007" cy="275764"/>
            </a:xfrm>
            <a:prstGeom prst="rect">
              <a:avLst/>
            </a:prstGeom>
            <a:grpFill/>
          </p:spPr>
        </p:pic>
        <p:pic>
          <p:nvPicPr>
            <p:cNvPr id="116" name="Afbeelding 115">
              <a:extLst>
                <a:ext uri="{FF2B5EF4-FFF2-40B4-BE49-F238E27FC236}">
                  <a16:creationId xmlns:a16="http://schemas.microsoft.com/office/drawing/2014/main" id="{BF8CE2E0-CA0A-46F1-AB0A-9ED3757C77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72182"/>
            <a:stretch/>
          </p:blipFill>
          <p:spPr>
            <a:xfrm>
              <a:off x="4723302" y="4103966"/>
              <a:ext cx="420673" cy="386491"/>
            </a:xfrm>
            <a:prstGeom prst="rect">
              <a:avLst/>
            </a:prstGeom>
            <a:grpFill/>
          </p:spPr>
        </p:pic>
      </p:grpSp>
      <p:grpSp>
        <p:nvGrpSpPr>
          <p:cNvPr id="117" name="Groep 116">
            <a:extLst>
              <a:ext uri="{FF2B5EF4-FFF2-40B4-BE49-F238E27FC236}">
                <a16:creationId xmlns:a16="http://schemas.microsoft.com/office/drawing/2014/main" id="{16AC0744-A9A3-4423-8A3A-E845A051528D}"/>
              </a:ext>
            </a:extLst>
          </p:cNvPr>
          <p:cNvGrpSpPr/>
          <p:nvPr/>
        </p:nvGrpSpPr>
        <p:grpSpPr>
          <a:xfrm>
            <a:off x="7384929" y="1320324"/>
            <a:ext cx="896968" cy="942426"/>
            <a:chOff x="4247007" y="3884449"/>
            <a:chExt cx="896968" cy="942426"/>
          </a:xfrm>
          <a:solidFill>
            <a:schemeClr val="bg1"/>
          </a:solidFill>
        </p:grpSpPr>
        <p:pic>
          <p:nvPicPr>
            <p:cNvPr id="118" name="Afbeelding 117">
              <a:extLst>
                <a:ext uri="{FF2B5EF4-FFF2-40B4-BE49-F238E27FC236}">
                  <a16:creationId xmlns:a16="http://schemas.microsoft.com/office/drawing/2014/main" id="{377B0988-CC66-4825-A43A-6D425A24B8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99" t="20157" r="23223" b="20774"/>
            <a:stretch/>
          </p:blipFill>
          <p:spPr>
            <a:xfrm flipV="1">
              <a:off x="4247007" y="3884449"/>
              <a:ext cx="241640" cy="942426"/>
            </a:xfrm>
            <a:prstGeom prst="rect">
              <a:avLst/>
            </a:prstGeom>
            <a:grpFill/>
          </p:spPr>
        </p:pic>
        <p:pic>
          <p:nvPicPr>
            <p:cNvPr id="119" name="Afbeelding 118">
              <a:extLst>
                <a:ext uri="{FF2B5EF4-FFF2-40B4-BE49-F238E27FC236}">
                  <a16:creationId xmlns:a16="http://schemas.microsoft.com/office/drawing/2014/main" id="{388FA6EE-6ED0-4EAC-93F4-1B30513667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t="29946" r="35587" b="49623"/>
            <a:stretch/>
          </p:blipFill>
          <p:spPr>
            <a:xfrm rot="5400000">
              <a:off x="4410025" y="4207235"/>
              <a:ext cx="433007" cy="275764"/>
            </a:xfrm>
            <a:prstGeom prst="rect">
              <a:avLst/>
            </a:prstGeom>
            <a:grpFill/>
          </p:spPr>
        </p:pic>
        <p:pic>
          <p:nvPicPr>
            <p:cNvPr id="120" name="Afbeelding 119">
              <a:extLst>
                <a:ext uri="{FF2B5EF4-FFF2-40B4-BE49-F238E27FC236}">
                  <a16:creationId xmlns:a16="http://schemas.microsoft.com/office/drawing/2014/main" id="{FC09355E-A896-4AFD-9B24-48E2908A44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72182"/>
            <a:stretch/>
          </p:blipFill>
          <p:spPr>
            <a:xfrm>
              <a:off x="4723302" y="4103966"/>
              <a:ext cx="420673" cy="386491"/>
            </a:xfrm>
            <a:prstGeom prst="rect">
              <a:avLst/>
            </a:prstGeom>
            <a:grpFill/>
          </p:spPr>
        </p:pic>
      </p:grpSp>
      <p:pic>
        <p:nvPicPr>
          <p:cNvPr id="98" name="Afbeelding 97">
            <a:extLst>
              <a:ext uri="{FF2B5EF4-FFF2-40B4-BE49-F238E27FC236}">
                <a16:creationId xmlns:a16="http://schemas.microsoft.com/office/drawing/2014/main" id="{D3E28974-81FE-4CF2-A188-04CD7D79494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8" t="39456" r="13101" b="41282"/>
          <a:stretch/>
        </p:blipFill>
        <p:spPr>
          <a:xfrm flipV="1">
            <a:off x="8792297" y="2881247"/>
            <a:ext cx="746620" cy="28731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1" name="Afbeelding 100">
            <a:extLst>
              <a:ext uri="{FF2B5EF4-FFF2-40B4-BE49-F238E27FC236}">
                <a16:creationId xmlns:a16="http://schemas.microsoft.com/office/drawing/2014/main" id="{EC6FE031-AFB2-46B0-BC3E-71F0610A685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9" t="79811" r="66824" b="2201"/>
          <a:stretch/>
        </p:blipFill>
        <p:spPr>
          <a:xfrm flipV="1">
            <a:off x="8480488" y="2862246"/>
            <a:ext cx="290715" cy="27856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6" name="Afbeelding 95">
            <a:extLst>
              <a:ext uri="{FF2B5EF4-FFF2-40B4-BE49-F238E27FC236}">
                <a16:creationId xmlns:a16="http://schemas.microsoft.com/office/drawing/2014/main" id="{DEFDCC97-0263-4E66-9101-AE614C2E8D9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9" t="78460" r="66833" b="1737"/>
          <a:stretch/>
        </p:blipFill>
        <p:spPr>
          <a:xfrm>
            <a:off x="5142309" y="2864542"/>
            <a:ext cx="288000" cy="29569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38718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4">
            <a:extLst>
              <a:ext uri="{FF2B5EF4-FFF2-40B4-BE49-F238E27FC236}">
                <a16:creationId xmlns:a16="http://schemas.microsoft.com/office/drawing/2014/main" id="{75684BA2-9A46-4EE0-A79A-0420A62E9E32}"/>
              </a:ext>
            </a:extLst>
          </p:cNvPr>
          <p:cNvGrpSpPr/>
          <p:nvPr/>
        </p:nvGrpSpPr>
        <p:grpSpPr>
          <a:xfrm>
            <a:off x="-619814" y="-287843"/>
            <a:ext cx="10190497" cy="7269668"/>
            <a:chOff x="-619814" y="-287843"/>
            <a:chExt cx="10190497" cy="7269668"/>
          </a:xfrm>
          <a:solidFill>
            <a:schemeClr val="bg1"/>
          </a:solidFill>
        </p:grpSpPr>
        <p:sp>
          <p:nvSpPr>
            <p:cNvPr id="40" name="Tekstvak 39">
              <a:extLst>
                <a:ext uri="{FF2B5EF4-FFF2-40B4-BE49-F238E27FC236}">
                  <a16:creationId xmlns:a16="http://schemas.microsoft.com/office/drawing/2014/main" id="{B2185D9D-2C6D-4361-BA54-3B7D2F29BB9B}"/>
                </a:ext>
              </a:extLst>
            </p:cNvPr>
            <p:cNvSpPr txBox="1"/>
            <p:nvPr/>
          </p:nvSpPr>
          <p:spPr>
            <a:xfrm>
              <a:off x="381451" y="161786"/>
              <a:ext cx="9118600" cy="261610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nl-NL" sz="3200" b="1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Polymeren</a:t>
              </a:r>
              <a:endParaRPr lang="nl-NL" sz="3200" b="1" dirty="0">
                <a:solidFill>
                  <a:srgbClr val="FF0000"/>
                </a:solidFill>
              </a:endParaRPr>
            </a:p>
            <a:p>
              <a:r>
                <a:rPr lang="nl-NL" sz="3200" b="1" dirty="0">
                  <a:solidFill>
                    <a:srgbClr val="FF0000"/>
                  </a:solidFill>
                </a:rPr>
                <a:t>                                                               </a:t>
              </a:r>
            </a:p>
            <a:p>
              <a:pPr>
                <a:tabLst>
                  <a:tab pos="1435100" algn="l"/>
                </a:tabLst>
              </a:pPr>
              <a:endParaRPr lang="nl-NL" sz="3200" b="1" dirty="0">
                <a:solidFill>
                  <a:srgbClr val="FF0000"/>
                </a:solidFill>
              </a:endParaRPr>
            </a:p>
            <a:p>
              <a:endParaRPr lang="nl-NL" sz="3600" b="1" dirty="0">
                <a:solidFill>
                  <a:srgbClr val="FF0000"/>
                </a:solidFill>
              </a:endParaRPr>
            </a:p>
            <a:p>
              <a:r>
                <a:rPr lang="nl-NL" sz="3200" b="1" dirty="0">
                  <a:solidFill>
                    <a:srgbClr val="FF0000"/>
                  </a:solidFill>
                </a:rPr>
                <a:t>                 </a:t>
              </a:r>
              <a:r>
                <a:rPr lang="nl-NL" sz="800" b="1" dirty="0">
                  <a:solidFill>
                    <a:srgbClr val="FF0000"/>
                  </a:solidFill>
                </a:rPr>
                <a:t>   </a:t>
              </a:r>
              <a:r>
                <a:rPr lang="nl-NL" sz="3200" dirty="0"/>
                <a:t>                                            </a:t>
              </a:r>
            </a:p>
          </p:txBody>
        </p:sp>
        <p:sp>
          <p:nvSpPr>
            <p:cNvPr id="42" name="Rechthoek 41">
              <a:extLst>
                <a:ext uri="{FF2B5EF4-FFF2-40B4-BE49-F238E27FC236}">
                  <a16:creationId xmlns:a16="http://schemas.microsoft.com/office/drawing/2014/main" id="{E20F5267-BA82-47F1-B94C-ABC7E6DA56A8}"/>
                </a:ext>
              </a:extLst>
            </p:cNvPr>
            <p:cNvSpPr/>
            <p:nvPr/>
          </p:nvSpPr>
          <p:spPr>
            <a:xfrm>
              <a:off x="2087475" y="1687288"/>
              <a:ext cx="810747" cy="3818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id="{51F536AD-B760-43C3-BDA5-A71CAA986943}"/>
                </a:ext>
              </a:extLst>
            </p:cNvPr>
            <p:cNvSpPr/>
            <p:nvPr/>
          </p:nvSpPr>
          <p:spPr>
            <a:xfrm>
              <a:off x="1056696" y="1652554"/>
              <a:ext cx="740307" cy="3946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8" name="Rechthoek 57">
              <a:extLst>
                <a:ext uri="{FF2B5EF4-FFF2-40B4-BE49-F238E27FC236}">
                  <a16:creationId xmlns:a16="http://schemas.microsoft.com/office/drawing/2014/main" id="{9A22069F-B061-4591-AA85-40A484D53614}"/>
                </a:ext>
              </a:extLst>
            </p:cNvPr>
            <p:cNvSpPr/>
            <p:nvPr/>
          </p:nvSpPr>
          <p:spPr>
            <a:xfrm>
              <a:off x="4950284" y="1513220"/>
              <a:ext cx="674543" cy="3689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60" name="Groep 59">
              <a:extLst>
                <a:ext uri="{FF2B5EF4-FFF2-40B4-BE49-F238E27FC236}">
                  <a16:creationId xmlns:a16="http://schemas.microsoft.com/office/drawing/2014/main" id="{C3F193BA-1898-464B-98D9-7EE165CDDD49}"/>
                </a:ext>
              </a:extLst>
            </p:cNvPr>
            <p:cNvGrpSpPr/>
            <p:nvPr/>
          </p:nvGrpSpPr>
          <p:grpSpPr>
            <a:xfrm flipV="1">
              <a:off x="2981011" y="2655863"/>
              <a:ext cx="2183744" cy="1129120"/>
              <a:chOff x="753877" y="3024659"/>
              <a:chExt cx="2183744" cy="1127891"/>
            </a:xfrm>
            <a:grpFill/>
          </p:grpSpPr>
          <p:sp>
            <p:nvSpPr>
              <p:cNvPr id="64" name="Rechthoek 63">
                <a:extLst>
                  <a:ext uri="{FF2B5EF4-FFF2-40B4-BE49-F238E27FC236}">
                    <a16:creationId xmlns:a16="http://schemas.microsoft.com/office/drawing/2014/main" id="{85B40869-5148-4517-9679-204E46DC582B}"/>
                  </a:ext>
                </a:extLst>
              </p:cNvPr>
              <p:cNvSpPr/>
              <p:nvPr/>
            </p:nvSpPr>
            <p:spPr>
              <a:xfrm>
                <a:off x="1191234" y="3036814"/>
                <a:ext cx="587230" cy="322145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65" name="Afbeelding 64">
                <a:extLst>
                  <a:ext uri="{FF2B5EF4-FFF2-40B4-BE49-F238E27FC236}">
                    <a16:creationId xmlns:a16="http://schemas.microsoft.com/office/drawing/2014/main" id="{85332C54-12C6-489B-B746-0C900957694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915" t="25198" r="12524"/>
              <a:stretch/>
            </p:blipFill>
            <p:spPr>
              <a:xfrm flipV="1">
                <a:off x="1048624" y="3036814"/>
                <a:ext cx="1888997" cy="1115736"/>
              </a:xfrm>
              <a:prstGeom prst="rect">
                <a:avLst/>
              </a:prstGeom>
              <a:grpFill/>
            </p:spPr>
          </p:pic>
          <p:sp>
            <p:nvSpPr>
              <p:cNvPr id="66" name="Rechthoek 65">
                <a:extLst>
                  <a:ext uri="{FF2B5EF4-FFF2-40B4-BE49-F238E27FC236}">
                    <a16:creationId xmlns:a16="http://schemas.microsoft.com/office/drawing/2014/main" id="{FDAA3150-8D92-41A4-A179-3CD0CBEF0B83}"/>
                  </a:ext>
                </a:extLst>
              </p:cNvPr>
              <p:cNvSpPr/>
              <p:nvPr/>
            </p:nvSpPr>
            <p:spPr>
              <a:xfrm>
                <a:off x="2118217" y="3056533"/>
                <a:ext cx="780179" cy="3569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7" name="Rechthoek 66">
                <a:extLst>
                  <a:ext uri="{FF2B5EF4-FFF2-40B4-BE49-F238E27FC236}">
                    <a16:creationId xmlns:a16="http://schemas.microsoft.com/office/drawing/2014/main" id="{BB10615D-5707-4C2D-B1DB-D565C6F25A6C}"/>
                  </a:ext>
                </a:extLst>
              </p:cNvPr>
              <p:cNvSpPr/>
              <p:nvPr/>
            </p:nvSpPr>
            <p:spPr>
              <a:xfrm>
                <a:off x="1191234" y="3024659"/>
                <a:ext cx="674543" cy="3689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71" name="Afbeelding 70">
                <a:extLst>
                  <a:ext uri="{FF2B5EF4-FFF2-40B4-BE49-F238E27FC236}">
                    <a16:creationId xmlns:a16="http://schemas.microsoft.com/office/drawing/2014/main" id="{C571394C-7934-4711-81C5-2720C1EC64F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9" t="78460" r="66364" b="-94"/>
              <a:stretch/>
            </p:blipFill>
            <p:spPr>
              <a:xfrm rot="10800000" flipV="1">
                <a:off x="753877" y="3621957"/>
                <a:ext cx="294746" cy="322688"/>
              </a:xfrm>
              <a:prstGeom prst="rect">
                <a:avLst/>
              </a:prstGeom>
              <a:grpFill/>
            </p:spPr>
          </p:pic>
        </p:grpSp>
        <p:grpSp>
          <p:nvGrpSpPr>
            <p:cNvPr id="76" name="Groep 75">
              <a:extLst>
                <a:ext uri="{FF2B5EF4-FFF2-40B4-BE49-F238E27FC236}">
                  <a16:creationId xmlns:a16="http://schemas.microsoft.com/office/drawing/2014/main" id="{9F738C02-6FC7-4B92-8FF8-102E47F476C2}"/>
                </a:ext>
              </a:extLst>
            </p:cNvPr>
            <p:cNvGrpSpPr/>
            <p:nvPr/>
          </p:nvGrpSpPr>
          <p:grpSpPr>
            <a:xfrm>
              <a:off x="3077698" y="696807"/>
              <a:ext cx="3478560" cy="2157763"/>
              <a:chOff x="1216401" y="1388805"/>
              <a:chExt cx="3478560" cy="2157763"/>
            </a:xfrm>
            <a:grpFill/>
          </p:grpSpPr>
          <p:grpSp>
            <p:nvGrpSpPr>
              <p:cNvPr id="77" name="Groep 76">
                <a:extLst>
                  <a:ext uri="{FF2B5EF4-FFF2-40B4-BE49-F238E27FC236}">
                    <a16:creationId xmlns:a16="http://schemas.microsoft.com/office/drawing/2014/main" id="{AB9FC8B9-0D92-4880-AA9F-D3064172FF1C}"/>
                  </a:ext>
                </a:extLst>
              </p:cNvPr>
              <p:cNvGrpSpPr/>
              <p:nvPr/>
            </p:nvGrpSpPr>
            <p:grpSpPr>
              <a:xfrm>
                <a:off x="1216401" y="1388805"/>
                <a:ext cx="2504119" cy="919440"/>
                <a:chOff x="1191234" y="3024659"/>
                <a:chExt cx="2504119" cy="919440"/>
              </a:xfrm>
              <a:grpFill/>
            </p:grpSpPr>
            <p:sp>
              <p:nvSpPr>
                <p:cNvPr id="81" name="Rechthoek 80">
                  <a:extLst>
                    <a:ext uri="{FF2B5EF4-FFF2-40B4-BE49-F238E27FC236}">
                      <a16:creationId xmlns:a16="http://schemas.microsoft.com/office/drawing/2014/main" id="{16651B8C-E908-414A-B6C5-C9D5DC50479A}"/>
                    </a:ext>
                  </a:extLst>
                </p:cNvPr>
                <p:cNvSpPr/>
                <p:nvPr/>
              </p:nvSpPr>
              <p:spPr>
                <a:xfrm>
                  <a:off x="1191234" y="3036814"/>
                  <a:ext cx="587230" cy="322145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83" name="Rechthoek 82">
                  <a:extLst>
                    <a:ext uri="{FF2B5EF4-FFF2-40B4-BE49-F238E27FC236}">
                      <a16:creationId xmlns:a16="http://schemas.microsoft.com/office/drawing/2014/main" id="{B7C93694-3FEC-44D9-A115-AC3FA319D430}"/>
                    </a:ext>
                  </a:extLst>
                </p:cNvPr>
                <p:cNvSpPr/>
                <p:nvPr/>
              </p:nvSpPr>
              <p:spPr>
                <a:xfrm>
                  <a:off x="2118217" y="3056533"/>
                  <a:ext cx="780179" cy="35695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84" name="Rechthoek 83">
                  <a:extLst>
                    <a:ext uri="{FF2B5EF4-FFF2-40B4-BE49-F238E27FC236}">
                      <a16:creationId xmlns:a16="http://schemas.microsoft.com/office/drawing/2014/main" id="{A20AF7B4-2BAB-43F1-A55B-7F60A4051D75}"/>
                    </a:ext>
                  </a:extLst>
                </p:cNvPr>
                <p:cNvSpPr/>
                <p:nvPr/>
              </p:nvSpPr>
              <p:spPr>
                <a:xfrm>
                  <a:off x="1191234" y="3024659"/>
                  <a:ext cx="674543" cy="36897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86" name="Rechthoek 85">
                  <a:extLst>
                    <a:ext uri="{FF2B5EF4-FFF2-40B4-BE49-F238E27FC236}">
                      <a16:creationId xmlns:a16="http://schemas.microsoft.com/office/drawing/2014/main" id="{3CBE2EA0-5878-4EF4-8F9F-7F6786AA9682}"/>
                    </a:ext>
                  </a:extLst>
                </p:cNvPr>
                <p:cNvSpPr/>
                <p:nvPr/>
              </p:nvSpPr>
              <p:spPr>
                <a:xfrm>
                  <a:off x="2915174" y="3621954"/>
                  <a:ext cx="780179" cy="32214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pic>
            <p:nvPicPr>
              <p:cNvPr id="80" name="Afbeelding 79">
                <a:extLst>
                  <a:ext uri="{FF2B5EF4-FFF2-40B4-BE49-F238E27FC236}">
                    <a16:creationId xmlns:a16="http://schemas.microsoft.com/office/drawing/2014/main" id="{AC9D16EF-FA5A-4E2A-B1A3-6A348D430C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9623"/>
              <a:stretch/>
            </p:blipFill>
            <p:spPr>
              <a:xfrm>
                <a:off x="3321130" y="2892226"/>
                <a:ext cx="1373831" cy="654342"/>
              </a:xfrm>
              <a:prstGeom prst="rect">
                <a:avLst/>
              </a:prstGeom>
              <a:grpFill/>
            </p:spPr>
          </p:pic>
        </p:grpSp>
        <p:pic>
          <p:nvPicPr>
            <p:cNvPr id="62" name="Afbeelding 61">
              <a:extLst>
                <a:ext uri="{FF2B5EF4-FFF2-40B4-BE49-F238E27FC236}">
                  <a16:creationId xmlns:a16="http://schemas.microsoft.com/office/drawing/2014/main" id="{DE58F126-3E87-4D6D-99D7-8D1E5D517B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28" t="39456" r="13101" b="41282"/>
            <a:stretch/>
          </p:blipFill>
          <p:spPr>
            <a:xfrm flipV="1">
              <a:off x="5496371" y="2881247"/>
              <a:ext cx="746620" cy="287317"/>
            </a:xfrm>
            <a:prstGeom prst="rect">
              <a:avLst/>
            </a:prstGeom>
            <a:grpFill/>
          </p:spPr>
        </p:pic>
        <p:pic>
          <p:nvPicPr>
            <p:cNvPr id="63" name="Afbeelding 62">
              <a:extLst>
                <a:ext uri="{FF2B5EF4-FFF2-40B4-BE49-F238E27FC236}">
                  <a16:creationId xmlns:a16="http://schemas.microsoft.com/office/drawing/2014/main" id="{B667B5C0-E4CA-4962-955D-5F05E0E7DA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28" t="39456" r="13101" b="41282"/>
            <a:stretch/>
          </p:blipFill>
          <p:spPr>
            <a:xfrm flipV="1">
              <a:off x="2229624" y="2872922"/>
              <a:ext cx="746620" cy="287317"/>
            </a:xfrm>
            <a:prstGeom prst="rect">
              <a:avLst/>
            </a:prstGeom>
            <a:grpFill/>
          </p:spPr>
        </p:pic>
        <p:pic>
          <p:nvPicPr>
            <p:cNvPr id="68" name="Afbeelding 67">
              <a:extLst>
                <a:ext uri="{FF2B5EF4-FFF2-40B4-BE49-F238E27FC236}">
                  <a16:creationId xmlns:a16="http://schemas.microsoft.com/office/drawing/2014/main" id="{F66791D9-243D-43FC-8A22-A639B89FEB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623"/>
            <a:stretch/>
          </p:blipFill>
          <p:spPr>
            <a:xfrm>
              <a:off x="1916018" y="2200228"/>
              <a:ext cx="1373831" cy="654342"/>
            </a:xfrm>
            <a:prstGeom prst="rect">
              <a:avLst/>
            </a:prstGeom>
            <a:grpFill/>
          </p:spPr>
        </p:pic>
        <p:grpSp>
          <p:nvGrpSpPr>
            <p:cNvPr id="6" name="Groep 5">
              <a:extLst>
                <a:ext uri="{FF2B5EF4-FFF2-40B4-BE49-F238E27FC236}">
                  <a16:creationId xmlns:a16="http://schemas.microsoft.com/office/drawing/2014/main" id="{943B763C-66C1-4F1F-A3BC-6D76B10D3C77}"/>
                </a:ext>
              </a:extLst>
            </p:cNvPr>
            <p:cNvGrpSpPr/>
            <p:nvPr/>
          </p:nvGrpSpPr>
          <p:grpSpPr>
            <a:xfrm>
              <a:off x="-619814" y="2881247"/>
              <a:ext cx="10190497" cy="4100578"/>
              <a:chOff x="-619814" y="2881247"/>
              <a:chExt cx="10190497" cy="4100578"/>
            </a:xfrm>
            <a:grpFill/>
          </p:grpSpPr>
          <p:grpSp>
            <p:nvGrpSpPr>
              <p:cNvPr id="2" name="Groep 1">
                <a:extLst>
                  <a:ext uri="{FF2B5EF4-FFF2-40B4-BE49-F238E27FC236}">
                    <a16:creationId xmlns:a16="http://schemas.microsoft.com/office/drawing/2014/main" id="{98933BED-A603-4E74-B779-FB0690F0120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122349" y="3732049"/>
                <a:ext cx="4149895" cy="2114779"/>
                <a:chOff x="1676069" y="3787345"/>
                <a:chExt cx="3993428" cy="1977078"/>
              </a:xfrm>
              <a:grpFill/>
            </p:grpSpPr>
            <p:grpSp>
              <p:nvGrpSpPr>
                <p:cNvPr id="23" name="Groep 22">
                  <a:extLst>
                    <a:ext uri="{FF2B5EF4-FFF2-40B4-BE49-F238E27FC236}">
                      <a16:creationId xmlns:a16="http://schemas.microsoft.com/office/drawing/2014/main" id="{1010BF37-F9ED-48E8-B8A5-81C11DC5FA5B}"/>
                    </a:ext>
                  </a:extLst>
                </p:cNvPr>
                <p:cNvGrpSpPr/>
                <p:nvPr/>
              </p:nvGrpSpPr>
              <p:grpSpPr>
                <a:xfrm>
                  <a:off x="2453583" y="4614086"/>
                  <a:ext cx="3215914" cy="1150337"/>
                  <a:chOff x="790160" y="1366359"/>
                  <a:chExt cx="3215914" cy="1150337"/>
                </a:xfrm>
                <a:grpFill/>
              </p:grpSpPr>
              <p:grpSp>
                <p:nvGrpSpPr>
                  <p:cNvPr id="24" name="Groep 23">
                    <a:extLst>
                      <a:ext uri="{FF2B5EF4-FFF2-40B4-BE49-F238E27FC236}">
                        <a16:creationId xmlns:a16="http://schemas.microsoft.com/office/drawing/2014/main" id="{59263B0B-9073-4604-BC72-A89AE531CAC0}"/>
                      </a:ext>
                    </a:extLst>
                  </p:cNvPr>
                  <p:cNvGrpSpPr/>
                  <p:nvPr/>
                </p:nvGrpSpPr>
                <p:grpSpPr>
                  <a:xfrm>
                    <a:off x="790160" y="1388805"/>
                    <a:ext cx="2930360" cy="1127891"/>
                    <a:chOff x="764993" y="3024659"/>
                    <a:chExt cx="2930360" cy="1127891"/>
                  </a:xfrm>
                  <a:grpFill/>
                </p:grpSpPr>
                <p:sp>
                  <p:nvSpPr>
                    <p:cNvPr id="28" name="Rechthoek 27">
                      <a:extLst>
                        <a:ext uri="{FF2B5EF4-FFF2-40B4-BE49-F238E27FC236}">
                          <a16:creationId xmlns:a16="http://schemas.microsoft.com/office/drawing/2014/main" id="{7913F7B5-32F5-440F-B414-87E52728B6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pic>
                  <p:nvPicPr>
                    <p:cNvPr id="29" name="Afbeelding 28">
                      <a:extLst>
                        <a:ext uri="{FF2B5EF4-FFF2-40B4-BE49-F238E27FC236}">
                          <a16:creationId xmlns:a16="http://schemas.microsoft.com/office/drawing/2014/main" id="{EA22C0B1-E506-4C6A-B8ED-94B97B15835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2914" t="25198"/>
                    <a:stretch/>
                  </p:blipFill>
                  <p:spPr>
                    <a:xfrm flipV="1">
                      <a:off x="1048624" y="3036814"/>
                      <a:ext cx="2206304" cy="1115736"/>
                    </a:xfrm>
                    <a:prstGeom prst="rect">
                      <a:avLst/>
                    </a:prstGeom>
                    <a:grpFill/>
                  </p:spPr>
                </p:pic>
                <p:sp>
                  <p:nvSpPr>
                    <p:cNvPr id="30" name="Rechthoek 29">
                      <a:extLst>
                        <a:ext uri="{FF2B5EF4-FFF2-40B4-BE49-F238E27FC236}">
                          <a16:creationId xmlns:a16="http://schemas.microsoft.com/office/drawing/2014/main" id="{AFDADE62-3BB0-4745-8A09-EA814FD97F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217" y="3056533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31" name="Rechthoek 30">
                      <a:extLst>
                        <a:ext uri="{FF2B5EF4-FFF2-40B4-BE49-F238E27FC236}">
                          <a16:creationId xmlns:a16="http://schemas.microsoft.com/office/drawing/2014/main" id="{57017695-67DB-4D49-987A-637998F346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53382" y="3024659"/>
                      <a:ext cx="712395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33" name="Rechthoek 32">
                      <a:extLst>
                        <a:ext uri="{FF2B5EF4-FFF2-40B4-BE49-F238E27FC236}">
                          <a16:creationId xmlns:a16="http://schemas.microsoft.com/office/drawing/2014/main" id="{B0802C5F-1D5D-41D3-B776-2D0FD2FF3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15174" y="3621954"/>
                      <a:ext cx="780179" cy="322145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pic>
                  <p:nvPicPr>
                    <p:cNvPr id="34" name="Afbeelding 33">
                      <a:extLst>
                        <a:ext uri="{FF2B5EF4-FFF2-40B4-BE49-F238E27FC236}">
                          <a16:creationId xmlns:a16="http://schemas.microsoft.com/office/drawing/2014/main" id="{2E19B11A-35E8-4700-82FC-6FCC64A742A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1799" t="79811" r="66824" b="2201"/>
                    <a:stretch/>
                  </p:blipFill>
                  <p:spPr>
                    <a:xfrm flipV="1">
                      <a:off x="2915174" y="3655645"/>
                      <a:ext cx="288220" cy="268311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35" name="Afbeelding 34">
                      <a:extLst>
                        <a:ext uri="{FF2B5EF4-FFF2-40B4-BE49-F238E27FC236}">
                          <a16:creationId xmlns:a16="http://schemas.microsoft.com/office/drawing/2014/main" id="{2E34FA7F-D829-48BE-B585-8EF1D2C8CCA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1799" t="78460" r="66810" b="1292"/>
                    <a:stretch/>
                  </p:blipFill>
                  <p:spPr>
                    <a:xfrm rot="10800000" flipV="1">
                      <a:off x="764993" y="3621954"/>
                      <a:ext cx="283630" cy="302005"/>
                    </a:xfrm>
                    <a:prstGeom prst="rect">
                      <a:avLst/>
                    </a:prstGeom>
                    <a:grpFill/>
                  </p:spPr>
                </p:pic>
              </p:grpSp>
              <p:grpSp>
                <p:nvGrpSpPr>
                  <p:cNvPr id="25" name="Groep 24">
                    <a:extLst>
                      <a:ext uri="{FF2B5EF4-FFF2-40B4-BE49-F238E27FC236}">
                        <a16:creationId xmlns:a16="http://schemas.microsoft.com/office/drawing/2014/main" id="{57FBF10C-1385-4B8A-82D1-4966C78EFEEA}"/>
                      </a:ext>
                    </a:extLst>
                  </p:cNvPr>
                  <p:cNvGrpSpPr/>
                  <p:nvPr/>
                </p:nvGrpSpPr>
                <p:grpSpPr>
                  <a:xfrm>
                    <a:off x="3259454" y="1366359"/>
                    <a:ext cx="746620" cy="931338"/>
                    <a:chOff x="3283036" y="2973664"/>
                    <a:chExt cx="746620" cy="931338"/>
                  </a:xfrm>
                  <a:grpFill/>
                </p:grpSpPr>
                <p:pic>
                  <p:nvPicPr>
                    <p:cNvPr id="26" name="Afbeelding 25">
                      <a:extLst>
                        <a:ext uri="{FF2B5EF4-FFF2-40B4-BE49-F238E27FC236}">
                          <a16:creationId xmlns:a16="http://schemas.microsoft.com/office/drawing/2014/main" id="{AE2A8A0B-7432-442E-9FB7-8F261CC3D6F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57428" t="39456" r="13101" b="41282"/>
                    <a:stretch/>
                  </p:blipFill>
                  <p:spPr>
                    <a:xfrm flipV="1">
                      <a:off x="3283036" y="3617685"/>
                      <a:ext cx="746620" cy="287317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7" name="Afbeelding 26">
                      <a:extLst>
                        <a:ext uri="{FF2B5EF4-FFF2-40B4-BE49-F238E27FC236}">
                          <a16:creationId xmlns:a16="http://schemas.microsoft.com/office/drawing/2014/main" id="{56534817-2437-49BA-AB30-3C29C4786EE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49623"/>
                    <a:stretch/>
                  </p:blipFill>
                  <p:spPr>
                    <a:xfrm>
                      <a:off x="3439540" y="2973664"/>
                      <a:ext cx="404812" cy="654342"/>
                    </a:xfrm>
                    <a:prstGeom prst="rect">
                      <a:avLst/>
                    </a:prstGeom>
                    <a:grpFill/>
                  </p:spPr>
                </p:pic>
              </p:grpSp>
            </p:grpSp>
            <p:pic>
              <p:nvPicPr>
                <p:cNvPr id="36" name="Afbeelding 35">
                  <a:extLst>
                    <a:ext uri="{FF2B5EF4-FFF2-40B4-BE49-F238E27FC236}">
                      <a16:creationId xmlns:a16="http://schemas.microsoft.com/office/drawing/2014/main" id="{1DE68B21-1458-4925-BA1B-45A3792824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1676069" y="5251240"/>
                  <a:ext cx="746620" cy="287317"/>
                </a:xfrm>
                <a:prstGeom prst="rect">
                  <a:avLst/>
                </a:prstGeom>
                <a:grpFill/>
              </p:spPr>
            </p:pic>
            <p:pic>
              <p:nvPicPr>
                <p:cNvPr id="37" name="Afbeelding 36">
                  <a:extLst>
                    <a:ext uri="{FF2B5EF4-FFF2-40B4-BE49-F238E27FC236}">
                      <a16:creationId xmlns:a16="http://schemas.microsoft.com/office/drawing/2014/main" id="{3ED4A8D6-9373-439E-8816-C8E9432FC4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947" r="35587" b="49623"/>
                <a:stretch/>
              </p:blipFill>
              <p:spPr>
                <a:xfrm>
                  <a:off x="1841650" y="4603765"/>
                  <a:ext cx="404812" cy="654342"/>
                </a:xfrm>
                <a:prstGeom prst="rect">
                  <a:avLst/>
                </a:prstGeom>
                <a:grpFill/>
              </p:spPr>
            </p:pic>
            <p:pic>
              <p:nvPicPr>
                <p:cNvPr id="32" name="Afbeelding 31">
                  <a:extLst>
                    <a:ext uri="{FF2B5EF4-FFF2-40B4-BE49-F238E27FC236}">
                      <a16:creationId xmlns:a16="http://schemas.microsoft.com/office/drawing/2014/main" id="{F0C6DA4A-3DCC-424A-B5D8-E58479E72E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7599" t="20157" r="23223" b="20774"/>
                <a:stretch/>
              </p:blipFill>
              <p:spPr>
                <a:xfrm flipV="1">
                  <a:off x="3573965" y="3787345"/>
                  <a:ext cx="232529" cy="881061"/>
                </a:xfrm>
                <a:prstGeom prst="rect">
                  <a:avLst/>
                </a:prstGeom>
                <a:grpFill/>
              </p:spPr>
            </p:pic>
            <p:pic>
              <p:nvPicPr>
                <p:cNvPr id="38" name="Afbeelding 37">
                  <a:extLst>
                    <a:ext uri="{FF2B5EF4-FFF2-40B4-BE49-F238E27FC236}">
                      <a16:creationId xmlns:a16="http://schemas.microsoft.com/office/drawing/2014/main" id="{A98488A6-EBA4-4C16-8DD4-26CE27B3D1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947" t="29946" r="35587" b="49623"/>
                <a:stretch/>
              </p:blipFill>
              <p:spPr>
                <a:xfrm rot="5400000">
                  <a:off x="3736771" y="4085334"/>
                  <a:ext cx="404812" cy="265367"/>
                </a:xfrm>
                <a:prstGeom prst="rect">
                  <a:avLst/>
                </a:prstGeom>
                <a:grpFill/>
              </p:spPr>
            </p:pic>
            <p:pic>
              <p:nvPicPr>
                <p:cNvPr id="39" name="Afbeelding 38">
                  <a:extLst>
                    <a:ext uri="{FF2B5EF4-FFF2-40B4-BE49-F238E27FC236}">
                      <a16:creationId xmlns:a16="http://schemas.microsoft.com/office/drawing/2014/main" id="{7A8E7DA1-B344-4B65-8C4D-6D4DBF043C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947" r="35587" b="72182"/>
                <a:stretch/>
              </p:blipFill>
              <p:spPr>
                <a:xfrm>
                  <a:off x="4032302" y="3992568"/>
                  <a:ext cx="404812" cy="361325"/>
                </a:xfrm>
                <a:prstGeom prst="rect">
                  <a:avLst/>
                </a:prstGeom>
                <a:grpFill/>
              </p:spPr>
            </p:pic>
          </p:grpSp>
          <p:pic>
            <p:nvPicPr>
              <p:cNvPr id="44" name="Afbeelding 43">
                <a:extLst>
                  <a:ext uri="{FF2B5EF4-FFF2-40B4-BE49-F238E27FC236}">
                    <a16:creationId xmlns:a16="http://schemas.microsoft.com/office/drawing/2014/main" id="{B32FD14C-97D2-4A00-8C24-E90BC6F255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9" t="79811" r="66824" b="2201"/>
              <a:stretch/>
            </p:blipFill>
            <p:spPr>
              <a:xfrm flipV="1">
                <a:off x="6276285" y="5308066"/>
                <a:ext cx="299513" cy="286999"/>
              </a:xfrm>
              <a:prstGeom prst="rect">
                <a:avLst/>
              </a:prstGeom>
              <a:grpFill/>
            </p:spPr>
          </p:pic>
          <p:grpSp>
            <p:nvGrpSpPr>
              <p:cNvPr id="46" name="Groep 45">
                <a:extLst>
                  <a:ext uri="{FF2B5EF4-FFF2-40B4-BE49-F238E27FC236}">
                    <a16:creationId xmlns:a16="http://schemas.microsoft.com/office/drawing/2014/main" id="{D7A6ED37-2A79-481A-98DF-F59975E6BF9B}"/>
                  </a:ext>
                </a:extLst>
              </p:cNvPr>
              <p:cNvGrpSpPr/>
              <p:nvPr/>
            </p:nvGrpSpPr>
            <p:grpSpPr>
              <a:xfrm flipV="1">
                <a:off x="-619814" y="5085142"/>
                <a:ext cx="2725293" cy="1127948"/>
                <a:chOff x="487957" y="3024659"/>
                <a:chExt cx="2725293" cy="1127891"/>
              </a:xfrm>
              <a:grpFill/>
            </p:grpSpPr>
            <p:sp>
              <p:nvSpPr>
                <p:cNvPr id="50" name="Rechthoek 49">
                  <a:extLst>
                    <a:ext uri="{FF2B5EF4-FFF2-40B4-BE49-F238E27FC236}">
                      <a16:creationId xmlns:a16="http://schemas.microsoft.com/office/drawing/2014/main" id="{7BBBAB71-E03E-4CD7-870F-8953139FEAA3}"/>
                    </a:ext>
                  </a:extLst>
                </p:cNvPr>
                <p:cNvSpPr/>
                <p:nvPr/>
              </p:nvSpPr>
              <p:spPr>
                <a:xfrm>
                  <a:off x="1191234" y="3036814"/>
                  <a:ext cx="587230" cy="322145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pic>
              <p:nvPicPr>
                <p:cNvPr id="51" name="Afbeelding 50">
                  <a:extLst>
                    <a:ext uri="{FF2B5EF4-FFF2-40B4-BE49-F238E27FC236}">
                      <a16:creationId xmlns:a16="http://schemas.microsoft.com/office/drawing/2014/main" id="{68DB4164-1804-4159-B902-0B3F67EFA5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15" t="25198" r="13874"/>
                <a:stretch/>
              </p:blipFill>
              <p:spPr>
                <a:xfrm flipV="1">
                  <a:off x="1048624" y="3036814"/>
                  <a:ext cx="1854789" cy="1115736"/>
                </a:xfrm>
                <a:prstGeom prst="rect">
                  <a:avLst/>
                </a:prstGeom>
                <a:grpFill/>
              </p:spPr>
            </p:pic>
            <p:sp>
              <p:nvSpPr>
                <p:cNvPr id="52" name="Rechthoek 51">
                  <a:extLst>
                    <a:ext uri="{FF2B5EF4-FFF2-40B4-BE49-F238E27FC236}">
                      <a16:creationId xmlns:a16="http://schemas.microsoft.com/office/drawing/2014/main" id="{58E3C1B9-185C-4791-A467-5CDB10062B97}"/>
                    </a:ext>
                  </a:extLst>
                </p:cNvPr>
                <p:cNvSpPr/>
                <p:nvPr/>
              </p:nvSpPr>
              <p:spPr>
                <a:xfrm>
                  <a:off x="2118217" y="3056533"/>
                  <a:ext cx="780179" cy="35695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53" name="Rechthoek 52">
                  <a:extLst>
                    <a:ext uri="{FF2B5EF4-FFF2-40B4-BE49-F238E27FC236}">
                      <a16:creationId xmlns:a16="http://schemas.microsoft.com/office/drawing/2014/main" id="{4D994ABA-6A55-4A0B-98F1-41FAD3C74428}"/>
                    </a:ext>
                  </a:extLst>
                </p:cNvPr>
                <p:cNvSpPr/>
                <p:nvPr/>
              </p:nvSpPr>
              <p:spPr>
                <a:xfrm>
                  <a:off x="1191234" y="3024659"/>
                  <a:ext cx="674543" cy="36897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pic>
              <p:nvPicPr>
                <p:cNvPr id="56" name="Afbeelding 55">
                  <a:extLst>
                    <a:ext uri="{FF2B5EF4-FFF2-40B4-BE49-F238E27FC236}">
                      <a16:creationId xmlns:a16="http://schemas.microsoft.com/office/drawing/2014/main" id="{2F404DF5-D403-4C41-943E-0AEFD7BE53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8460" r="66435" b="789"/>
                <a:stretch/>
              </p:blipFill>
              <p:spPr>
                <a:xfrm flipV="1">
                  <a:off x="2915175" y="3634568"/>
                  <a:ext cx="298075" cy="309529"/>
                </a:xfrm>
                <a:prstGeom prst="rect">
                  <a:avLst/>
                </a:prstGeom>
                <a:grpFill/>
              </p:spPr>
            </p:pic>
            <p:pic>
              <p:nvPicPr>
                <p:cNvPr id="57" name="Afbeelding 56">
                  <a:extLst>
                    <a:ext uri="{FF2B5EF4-FFF2-40B4-BE49-F238E27FC236}">
                      <a16:creationId xmlns:a16="http://schemas.microsoft.com/office/drawing/2014/main" id="{31C7FFE6-D0DC-46EB-ADD5-788595F9BE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8460" r="55684" b="1293"/>
                <a:stretch/>
              </p:blipFill>
              <p:spPr>
                <a:xfrm rot="10800000" flipV="1">
                  <a:off x="487957" y="3621957"/>
                  <a:ext cx="560667" cy="302002"/>
                </a:xfrm>
                <a:prstGeom prst="rect">
                  <a:avLst/>
                </a:prstGeom>
                <a:grpFill/>
              </p:spPr>
            </p:pic>
          </p:grpSp>
          <p:pic>
            <p:nvPicPr>
              <p:cNvPr id="72" name="Afbeelding 71">
                <a:extLst>
                  <a:ext uri="{FF2B5EF4-FFF2-40B4-BE49-F238E27FC236}">
                    <a16:creationId xmlns:a16="http://schemas.microsoft.com/office/drawing/2014/main" id="{A91B8202-6ABF-4EFC-A500-67223D7B6D3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915" t="25198" r="13012"/>
              <a:stretch/>
            </p:blipFill>
            <p:spPr>
              <a:xfrm>
                <a:off x="6603860" y="5114720"/>
                <a:ext cx="1876628" cy="1107720"/>
              </a:xfrm>
              <a:prstGeom prst="rect">
                <a:avLst/>
              </a:prstGeom>
              <a:grpFill/>
            </p:spPr>
          </p:pic>
          <p:pic>
            <p:nvPicPr>
              <p:cNvPr id="73" name="Afbeelding 72">
                <a:extLst>
                  <a:ext uri="{FF2B5EF4-FFF2-40B4-BE49-F238E27FC236}">
                    <a16:creationId xmlns:a16="http://schemas.microsoft.com/office/drawing/2014/main" id="{1979C5F5-C7B8-41C4-84C7-DE22153A75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9" t="78460" r="67524" b="-805"/>
              <a:stretch/>
            </p:blipFill>
            <p:spPr>
              <a:xfrm flipV="1">
                <a:off x="8492449" y="5279276"/>
                <a:ext cx="270516" cy="333299"/>
              </a:xfrm>
              <a:prstGeom prst="rect">
                <a:avLst/>
              </a:prstGeom>
              <a:grpFill/>
            </p:spPr>
          </p:pic>
          <p:sp>
            <p:nvSpPr>
              <p:cNvPr id="74" name="Rechthoek 73">
                <a:extLst>
                  <a:ext uri="{FF2B5EF4-FFF2-40B4-BE49-F238E27FC236}">
                    <a16:creationId xmlns:a16="http://schemas.microsoft.com/office/drawing/2014/main" id="{D29929EC-1DEE-429B-9D2F-518C87EE71BC}"/>
                  </a:ext>
                </a:extLst>
              </p:cNvPr>
              <p:cNvSpPr/>
              <p:nvPr/>
            </p:nvSpPr>
            <p:spPr>
              <a:xfrm>
                <a:off x="7675298" y="5850837"/>
                <a:ext cx="1036139" cy="3818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5" name="Rechthoek 74">
                <a:extLst>
                  <a:ext uri="{FF2B5EF4-FFF2-40B4-BE49-F238E27FC236}">
                    <a16:creationId xmlns:a16="http://schemas.microsoft.com/office/drawing/2014/main" id="{A253DBC5-DA21-4CD2-AA01-7FA9CE61301F}"/>
                  </a:ext>
                </a:extLst>
              </p:cNvPr>
              <p:cNvSpPr/>
              <p:nvPr/>
            </p:nvSpPr>
            <p:spPr>
              <a:xfrm>
                <a:off x="6575798" y="5885585"/>
                <a:ext cx="810747" cy="3818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59" name="Afbeelding 58">
                <a:extLst>
                  <a:ext uri="{FF2B5EF4-FFF2-40B4-BE49-F238E27FC236}">
                    <a16:creationId xmlns:a16="http://schemas.microsoft.com/office/drawing/2014/main" id="{8821F64C-4685-4209-8F39-D58CEA4E204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738" t="25198" r="23406" b="22545"/>
              <a:stretch/>
            </p:blipFill>
            <p:spPr>
              <a:xfrm>
                <a:off x="7413616" y="6207964"/>
                <a:ext cx="249721" cy="773861"/>
              </a:xfrm>
              <a:prstGeom prst="rect">
                <a:avLst/>
              </a:prstGeom>
              <a:grpFill/>
            </p:spPr>
          </p:pic>
          <p:pic>
            <p:nvPicPr>
              <p:cNvPr id="61" name="Afbeelding 60">
                <a:extLst>
                  <a:ext uri="{FF2B5EF4-FFF2-40B4-BE49-F238E27FC236}">
                    <a16:creationId xmlns:a16="http://schemas.microsoft.com/office/drawing/2014/main" id="{7C7BFAEE-37D3-402A-BEFF-FBDC333B39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738" t="25198" r="23406" b="22545"/>
              <a:stretch/>
            </p:blipFill>
            <p:spPr>
              <a:xfrm>
                <a:off x="743386" y="6198184"/>
                <a:ext cx="249721" cy="773861"/>
              </a:xfrm>
              <a:prstGeom prst="rect">
                <a:avLst/>
              </a:prstGeom>
              <a:grpFill/>
            </p:spPr>
          </p:pic>
          <p:grpSp>
            <p:nvGrpSpPr>
              <p:cNvPr id="3" name="Groep 2">
                <a:extLst>
                  <a:ext uri="{FF2B5EF4-FFF2-40B4-BE49-F238E27FC236}">
                    <a16:creationId xmlns:a16="http://schemas.microsoft.com/office/drawing/2014/main" id="{8BB29967-193D-4748-803A-64F8326FBAA9}"/>
                  </a:ext>
                </a:extLst>
              </p:cNvPr>
              <p:cNvGrpSpPr/>
              <p:nvPr/>
            </p:nvGrpSpPr>
            <p:grpSpPr>
              <a:xfrm>
                <a:off x="7675298" y="6358750"/>
                <a:ext cx="645868" cy="452728"/>
                <a:chOff x="918455" y="925459"/>
                <a:chExt cx="645868" cy="452728"/>
              </a:xfrm>
              <a:grpFill/>
            </p:grpSpPr>
            <p:pic>
              <p:nvPicPr>
                <p:cNvPr id="82" name="Afbeelding 81">
                  <a:extLst>
                    <a:ext uri="{FF2B5EF4-FFF2-40B4-BE49-F238E27FC236}">
                      <a16:creationId xmlns:a16="http://schemas.microsoft.com/office/drawing/2014/main" id="{D78ECD17-8177-43FD-A0C1-3C57B4F187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947" t="29946" r="35587" b="49623"/>
                <a:stretch/>
              </p:blipFill>
              <p:spPr>
                <a:xfrm rot="5400000">
                  <a:off x="839833" y="1023802"/>
                  <a:ext cx="433007" cy="275764"/>
                </a:xfrm>
                <a:prstGeom prst="rect">
                  <a:avLst/>
                </a:prstGeom>
                <a:grpFill/>
              </p:spPr>
            </p:pic>
            <p:pic>
              <p:nvPicPr>
                <p:cNvPr id="85" name="Afbeelding 84">
                  <a:extLst>
                    <a:ext uri="{FF2B5EF4-FFF2-40B4-BE49-F238E27FC236}">
                      <a16:creationId xmlns:a16="http://schemas.microsoft.com/office/drawing/2014/main" id="{4DFA7F62-B9A7-45EB-B04D-713F7A81CF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947" r="35587" b="72182"/>
                <a:stretch/>
              </p:blipFill>
              <p:spPr>
                <a:xfrm>
                  <a:off x="1143650" y="925459"/>
                  <a:ext cx="420673" cy="386491"/>
                </a:xfrm>
                <a:prstGeom prst="rect">
                  <a:avLst/>
                </a:prstGeom>
                <a:grpFill/>
              </p:spPr>
            </p:pic>
          </p:grpSp>
          <p:grpSp>
            <p:nvGrpSpPr>
              <p:cNvPr id="87" name="Groep 86">
                <a:extLst>
                  <a:ext uri="{FF2B5EF4-FFF2-40B4-BE49-F238E27FC236}">
                    <a16:creationId xmlns:a16="http://schemas.microsoft.com/office/drawing/2014/main" id="{CA45BED7-3D6C-4B27-87D5-5A92454BDDC6}"/>
                  </a:ext>
                </a:extLst>
              </p:cNvPr>
              <p:cNvGrpSpPr/>
              <p:nvPr/>
            </p:nvGrpSpPr>
            <p:grpSpPr>
              <a:xfrm>
                <a:off x="1010446" y="6358750"/>
                <a:ext cx="645868" cy="452728"/>
                <a:chOff x="918455" y="925459"/>
                <a:chExt cx="645868" cy="452728"/>
              </a:xfrm>
              <a:grpFill/>
            </p:grpSpPr>
            <p:pic>
              <p:nvPicPr>
                <p:cNvPr id="88" name="Afbeelding 87">
                  <a:extLst>
                    <a:ext uri="{FF2B5EF4-FFF2-40B4-BE49-F238E27FC236}">
                      <a16:creationId xmlns:a16="http://schemas.microsoft.com/office/drawing/2014/main" id="{29919026-B3A7-4D28-8B30-4DAE5D71F0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947" t="29946" r="35587" b="49623"/>
                <a:stretch/>
              </p:blipFill>
              <p:spPr>
                <a:xfrm rot="5400000">
                  <a:off x="839833" y="1023802"/>
                  <a:ext cx="433007" cy="275764"/>
                </a:xfrm>
                <a:prstGeom prst="rect">
                  <a:avLst/>
                </a:prstGeom>
                <a:grpFill/>
              </p:spPr>
            </p:pic>
            <p:pic>
              <p:nvPicPr>
                <p:cNvPr id="89" name="Afbeelding 88">
                  <a:extLst>
                    <a:ext uri="{FF2B5EF4-FFF2-40B4-BE49-F238E27FC236}">
                      <a16:creationId xmlns:a16="http://schemas.microsoft.com/office/drawing/2014/main" id="{CD8A96DE-C48C-4526-B83B-F1556A392B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947" r="35587" b="72182"/>
                <a:stretch/>
              </p:blipFill>
              <p:spPr>
                <a:xfrm>
                  <a:off x="1143650" y="925459"/>
                  <a:ext cx="420673" cy="386491"/>
                </a:xfrm>
                <a:prstGeom prst="rect">
                  <a:avLst/>
                </a:prstGeom>
                <a:grpFill/>
              </p:spPr>
            </p:pic>
          </p:grpSp>
          <p:pic>
            <p:nvPicPr>
              <p:cNvPr id="90" name="Afbeelding 89">
                <a:extLst>
                  <a:ext uri="{FF2B5EF4-FFF2-40B4-BE49-F238E27FC236}">
                    <a16:creationId xmlns:a16="http://schemas.microsoft.com/office/drawing/2014/main" id="{815B4DEC-7565-4927-AE40-72235455C18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428" t="39456" r="13101" b="41282"/>
              <a:stretch/>
            </p:blipFill>
            <p:spPr>
              <a:xfrm flipV="1">
                <a:off x="8824063" y="5336541"/>
                <a:ext cx="746620" cy="287317"/>
              </a:xfrm>
              <a:prstGeom prst="rect">
                <a:avLst/>
              </a:prstGeom>
              <a:grpFill/>
            </p:spPr>
          </p:pic>
          <p:pic>
            <p:nvPicPr>
              <p:cNvPr id="155" name="Afbeelding 154">
                <a:extLst>
                  <a:ext uri="{FF2B5EF4-FFF2-40B4-BE49-F238E27FC236}">
                    <a16:creationId xmlns:a16="http://schemas.microsoft.com/office/drawing/2014/main" id="{A6794F0F-AF5A-4DB4-8911-D438AAFEB9B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428" t="39456" r="13101" b="41282"/>
              <a:stretch/>
            </p:blipFill>
            <p:spPr>
              <a:xfrm flipV="1">
                <a:off x="8792297" y="2881247"/>
                <a:ext cx="746620" cy="287317"/>
              </a:xfrm>
              <a:prstGeom prst="rect">
                <a:avLst/>
              </a:prstGeom>
              <a:grpFill/>
            </p:spPr>
          </p:pic>
        </p:grpSp>
        <p:grpSp>
          <p:nvGrpSpPr>
            <p:cNvPr id="91" name="Groep 90">
              <a:extLst>
                <a:ext uri="{FF2B5EF4-FFF2-40B4-BE49-F238E27FC236}">
                  <a16:creationId xmlns:a16="http://schemas.microsoft.com/office/drawing/2014/main" id="{21E749D7-D246-4FFB-A5EF-E8FE397B4039}"/>
                </a:ext>
              </a:extLst>
            </p:cNvPr>
            <p:cNvGrpSpPr/>
            <p:nvPr/>
          </p:nvGrpSpPr>
          <p:grpSpPr>
            <a:xfrm>
              <a:off x="41112" y="2212347"/>
              <a:ext cx="2434551" cy="1755265"/>
              <a:chOff x="1260802" y="2188834"/>
              <a:chExt cx="2434551" cy="1755265"/>
            </a:xfrm>
            <a:grpFill/>
          </p:grpSpPr>
          <p:pic>
            <p:nvPicPr>
              <p:cNvPr id="93" name="Afbeelding 92">
                <a:extLst>
                  <a:ext uri="{FF2B5EF4-FFF2-40B4-BE49-F238E27FC236}">
                    <a16:creationId xmlns:a16="http://schemas.microsoft.com/office/drawing/2014/main" id="{8E2DD6D6-0555-4C4B-BDF0-9DBC346DD4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915" t="25198" r="11754"/>
              <a:stretch/>
            </p:blipFill>
            <p:spPr>
              <a:xfrm flipV="1">
                <a:off x="1279321" y="2215952"/>
                <a:ext cx="1908499" cy="1115736"/>
              </a:xfrm>
              <a:prstGeom prst="rect">
                <a:avLst/>
              </a:prstGeom>
              <a:grpFill/>
            </p:spPr>
          </p:pic>
          <p:sp>
            <p:nvSpPr>
              <p:cNvPr id="94" name="Rechthoek 93">
                <a:extLst>
                  <a:ext uri="{FF2B5EF4-FFF2-40B4-BE49-F238E27FC236}">
                    <a16:creationId xmlns:a16="http://schemas.microsoft.com/office/drawing/2014/main" id="{DA341040-6584-4CDA-AD9C-2F6326771C6B}"/>
                  </a:ext>
                </a:extLst>
              </p:cNvPr>
              <p:cNvSpPr/>
              <p:nvPr/>
            </p:nvSpPr>
            <p:spPr>
              <a:xfrm>
                <a:off x="1260802" y="2225943"/>
                <a:ext cx="780179" cy="3569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5" name="Rechthoek 94">
                <a:extLst>
                  <a:ext uri="{FF2B5EF4-FFF2-40B4-BE49-F238E27FC236}">
                    <a16:creationId xmlns:a16="http://schemas.microsoft.com/office/drawing/2014/main" id="{57195C20-543D-4010-A07A-C39668092BFA}"/>
                  </a:ext>
                </a:extLst>
              </p:cNvPr>
              <p:cNvSpPr/>
              <p:nvPr/>
            </p:nvSpPr>
            <p:spPr>
              <a:xfrm>
                <a:off x="2369215" y="2188834"/>
                <a:ext cx="798138" cy="3689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97" name="Rechthoek 96">
                <a:extLst>
                  <a:ext uri="{FF2B5EF4-FFF2-40B4-BE49-F238E27FC236}">
                    <a16:creationId xmlns:a16="http://schemas.microsoft.com/office/drawing/2014/main" id="{C30108A6-6F3F-4876-84AF-82EDFF91D89C}"/>
                  </a:ext>
                </a:extLst>
              </p:cNvPr>
              <p:cNvSpPr/>
              <p:nvPr/>
            </p:nvSpPr>
            <p:spPr>
              <a:xfrm>
                <a:off x="2915174" y="3621954"/>
                <a:ext cx="780179" cy="32214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pic>
          <p:nvPicPr>
            <p:cNvPr id="104" name="Afbeelding 103">
              <a:extLst>
                <a:ext uri="{FF2B5EF4-FFF2-40B4-BE49-F238E27FC236}">
                  <a16:creationId xmlns:a16="http://schemas.microsoft.com/office/drawing/2014/main" id="{57FB197F-8237-48A4-9F57-E9FC23B20C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9" t="78460" r="65981" b="1294"/>
            <a:stretch/>
          </p:blipFill>
          <p:spPr>
            <a:xfrm flipV="1">
              <a:off x="6266213" y="2863995"/>
              <a:ext cx="309585" cy="302000"/>
            </a:xfrm>
            <a:prstGeom prst="rect">
              <a:avLst/>
            </a:prstGeom>
            <a:grpFill/>
          </p:spPr>
        </p:pic>
        <p:grpSp>
          <p:nvGrpSpPr>
            <p:cNvPr id="105" name="Groep 104">
              <a:extLst>
                <a:ext uri="{FF2B5EF4-FFF2-40B4-BE49-F238E27FC236}">
                  <a16:creationId xmlns:a16="http://schemas.microsoft.com/office/drawing/2014/main" id="{E31D5863-3D67-4A04-A4BA-82E1B5E3BF44}"/>
                </a:ext>
              </a:extLst>
            </p:cNvPr>
            <p:cNvGrpSpPr/>
            <p:nvPr/>
          </p:nvGrpSpPr>
          <p:grpSpPr>
            <a:xfrm>
              <a:off x="6557331" y="2247174"/>
              <a:ext cx="2434551" cy="1743723"/>
              <a:chOff x="1260802" y="2200376"/>
              <a:chExt cx="2434551" cy="1743723"/>
            </a:xfrm>
            <a:grpFill/>
          </p:grpSpPr>
          <p:pic>
            <p:nvPicPr>
              <p:cNvPr id="106" name="Afbeelding 105">
                <a:extLst>
                  <a:ext uri="{FF2B5EF4-FFF2-40B4-BE49-F238E27FC236}">
                    <a16:creationId xmlns:a16="http://schemas.microsoft.com/office/drawing/2014/main" id="{F3B38354-696E-45FD-AE5B-78272521CE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915" t="25198" r="11754"/>
              <a:stretch/>
            </p:blipFill>
            <p:spPr>
              <a:xfrm flipV="1">
                <a:off x="1279321" y="2215952"/>
                <a:ext cx="1908499" cy="1115736"/>
              </a:xfrm>
              <a:prstGeom prst="rect">
                <a:avLst/>
              </a:prstGeom>
              <a:grpFill/>
            </p:spPr>
          </p:pic>
          <p:sp>
            <p:nvSpPr>
              <p:cNvPr id="107" name="Rechthoek 106">
                <a:extLst>
                  <a:ext uri="{FF2B5EF4-FFF2-40B4-BE49-F238E27FC236}">
                    <a16:creationId xmlns:a16="http://schemas.microsoft.com/office/drawing/2014/main" id="{0A6D9DD0-234D-41CE-82C8-8D79A3F4BBC2}"/>
                  </a:ext>
                </a:extLst>
              </p:cNvPr>
              <p:cNvSpPr/>
              <p:nvPr/>
            </p:nvSpPr>
            <p:spPr>
              <a:xfrm>
                <a:off x="1260802" y="2225943"/>
                <a:ext cx="780179" cy="3569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8" name="Rechthoek 107">
                <a:extLst>
                  <a:ext uri="{FF2B5EF4-FFF2-40B4-BE49-F238E27FC236}">
                    <a16:creationId xmlns:a16="http://schemas.microsoft.com/office/drawing/2014/main" id="{1E03836F-C4A6-4FE1-B502-5643DDC29D31}"/>
                  </a:ext>
                </a:extLst>
              </p:cNvPr>
              <p:cNvSpPr/>
              <p:nvPr/>
            </p:nvSpPr>
            <p:spPr>
              <a:xfrm>
                <a:off x="2360674" y="2200376"/>
                <a:ext cx="974049" cy="3689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109" name="Rechthoek 108">
                <a:extLst>
                  <a:ext uri="{FF2B5EF4-FFF2-40B4-BE49-F238E27FC236}">
                    <a16:creationId xmlns:a16="http://schemas.microsoft.com/office/drawing/2014/main" id="{5D052E09-1B2A-41EF-90F8-5515388FD8A7}"/>
                  </a:ext>
                </a:extLst>
              </p:cNvPr>
              <p:cNvSpPr/>
              <p:nvPr/>
            </p:nvSpPr>
            <p:spPr>
              <a:xfrm>
                <a:off x="2915174" y="3621954"/>
                <a:ext cx="780179" cy="32214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pic>
          <p:nvPicPr>
            <p:cNvPr id="111" name="Afbeelding 110">
              <a:extLst>
                <a:ext uri="{FF2B5EF4-FFF2-40B4-BE49-F238E27FC236}">
                  <a16:creationId xmlns:a16="http://schemas.microsoft.com/office/drawing/2014/main" id="{760DBB55-BE70-4B2A-AA97-1D6C13B64D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9" t="78459" r="67260" b="1294"/>
            <a:stretch/>
          </p:blipFill>
          <p:spPr>
            <a:xfrm flipV="1">
              <a:off x="1947664" y="2854570"/>
              <a:ext cx="277194" cy="302019"/>
            </a:xfrm>
            <a:prstGeom prst="rect">
              <a:avLst/>
            </a:prstGeom>
            <a:grpFill/>
          </p:spPr>
        </p:pic>
        <p:pic>
          <p:nvPicPr>
            <p:cNvPr id="112" name="Afbeelding 111">
              <a:extLst>
                <a:ext uri="{FF2B5EF4-FFF2-40B4-BE49-F238E27FC236}">
                  <a16:creationId xmlns:a16="http://schemas.microsoft.com/office/drawing/2014/main" id="{FE20F4F0-3F2C-473B-B715-D7344D93B4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9" t="78460" r="66834" b="1506"/>
            <a:stretch/>
          </p:blipFill>
          <p:spPr>
            <a:xfrm flipV="1">
              <a:off x="-239883" y="2846821"/>
              <a:ext cx="288000" cy="298830"/>
            </a:xfrm>
            <a:prstGeom prst="rect">
              <a:avLst/>
            </a:prstGeom>
            <a:grpFill/>
          </p:spPr>
        </p:pic>
        <p:grpSp>
          <p:nvGrpSpPr>
            <p:cNvPr id="4" name="Groep 3">
              <a:extLst>
                <a:ext uri="{FF2B5EF4-FFF2-40B4-BE49-F238E27FC236}">
                  <a16:creationId xmlns:a16="http://schemas.microsoft.com/office/drawing/2014/main" id="{DCA5F278-2C76-4638-A004-8AD22596C1B7}"/>
                </a:ext>
              </a:extLst>
            </p:cNvPr>
            <p:cNvGrpSpPr/>
            <p:nvPr/>
          </p:nvGrpSpPr>
          <p:grpSpPr>
            <a:xfrm>
              <a:off x="871922" y="1302947"/>
              <a:ext cx="896968" cy="942426"/>
              <a:chOff x="4247007" y="3884449"/>
              <a:chExt cx="896968" cy="942426"/>
            </a:xfrm>
            <a:grpFill/>
          </p:grpSpPr>
          <p:pic>
            <p:nvPicPr>
              <p:cNvPr id="114" name="Afbeelding 113">
                <a:extLst>
                  <a:ext uri="{FF2B5EF4-FFF2-40B4-BE49-F238E27FC236}">
                    <a16:creationId xmlns:a16="http://schemas.microsoft.com/office/drawing/2014/main" id="{F16DA5E8-95D5-4ED7-9E68-DDFEEFED6A0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599" t="20157" r="23223" b="20774"/>
              <a:stretch/>
            </p:blipFill>
            <p:spPr>
              <a:xfrm flipV="1">
                <a:off x="4247007" y="3884449"/>
                <a:ext cx="241640" cy="942426"/>
              </a:xfrm>
              <a:prstGeom prst="rect">
                <a:avLst/>
              </a:prstGeom>
              <a:grpFill/>
            </p:spPr>
          </p:pic>
          <p:pic>
            <p:nvPicPr>
              <p:cNvPr id="115" name="Afbeelding 114">
                <a:extLst>
                  <a:ext uri="{FF2B5EF4-FFF2-40B4-BE49-F238E27FC236}">
                    <a16:creationId xmlns:a16="http://schemas.microsoft.com/office/drawing/2014/main" id="{57394292-F679-4CA8-826A-FB67719ECB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t="29946" r="35587" b="49623"/>
              <a:stretch/>
            </p:blipFill>
            <p:spPr>
              <a:xfrm rot="5400000">
                <a:off x="4410025" y="4207235"/>
                <a:ext cx="433007" cy="275764"/>
              </a:xfrm>
              <a:prstGeom prst="rect">
                <a:avLst/>
              </a:prstGeom>
              <a:grpFill/>
            </p:spPr>
          </p:pic>
          <p:pic>
            <p:nvPicPr>
              <p:cNvPr id="116" name="Afbeelding 115">
                <a:extLst>
                  <a:ext uri="{FF2B5EF4-FFF2-40B4-BE49-F238E27FC236}">
                    <a16:creationId xmlns:a16="http://schemas.microsoft.com/office/drawing/2014/main" id="{BF8CE2E0-CA0A-46F1-AB0A-9ED3757C77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r="35587" b="72182"/>
              <a:stretch/>
            </p:blipFill>
            <p:spPr>
              <a:xfrm>
                <a:off x="4723302" y="4103966"/>
                <a:ext cx="420673" cy="386491"/>
              </a:xfrm>
              <a:prstGeom prst="rect">
                <a:avLst/>
              </a:prstGeom>
              <a:grpFill/>
            </p:spPr>
          </p:pic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16AC0744-A9A3-4423-8A3A-E845A051528D}"/>
                </a:ext>
              </a:extLst>
            </p:cNvPr>
            <p:cNvGrpSpPr/>
            <p:nvPr/>
          </p:nvGrpSpPr>
          <p:grpSpPr>
            <a:xfrm>
              <a:off x="7384929" y="1320324"/>
              <a:ext cx="896968" cy="942426"/>
              <a:chOff x="4247007" y="3884449"/>
              <a:chExt cx="896968" cy="942426"/>
            </a:xfrm>
            <a:grpFill/>
          </p:grpSpPr>
          <p:pic>
            <p:nvPicPr>
              <p:cNvPr id="118" name="Afbeelding 117">
                <a:extLst>
                  <a:ext uri="{FF2B5EF4-FFF2-40B4-BE49-F238E27FC236}">
                    <a16:creationId xmlns:a16="http://schemas.microsoft.com/office/drawing/2014/main" id="{377B0988-CC66-4825-A43A-6D425A24B8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599" t="20157" r="23223" b="20774"/>
              <a:stretch/>
            </p:blipFill>
            <p:spPr>
              <a:xfrm flipV="1">
                <a:off x="4247007" y="3884449"/>
                <a:ext cx="241640" cy="942426"/>
              </a:xfrm>
              <a:prstGeom prst="rect">
                <a:avLst/>
              </a:prstGeom>
              <a:grpFill/>
            </p:spPr>
          </p:pic>
          <p:pic>
            <p:nvPicPr>
              <p:cNvPr id="119" name="Afbeelding 118">
                <a:extLst>
                  <a:ext uri="{FF2B5EF4-FFF2-40B4-BE49-F238E27FC236}">
                    <a16:creationId xmlns:a16="http://schemas.microsoft.com/office/drawing/2014/main" id="{388FA6EE-6ED0-4EAC-93F4-1B30513667E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t="29946" r="35587" b="49623"/>
              <a:stretch/>
            </p:blipFill>
            <p:spPr>
              <a:xfrm rot="5400000">
                <a:off x="4410025" y="4207235"/>
                <a:ext cx="433007" cy="275764"/>
              </a:xfrm>
              <a:prstGeom prst="rect">
                <a:avLst/>
              </a:prstGeom>
              <a:grpFill/>
            </p:spPr>
          </p:pic>
          <p:pic>
            <p:nvPicPr>
              <p:cNvPr id="120" name="Afbeelding 119">
                <a:extLst>
                  <a:ext uri="{FF2B5EF4-FFF2-40B4-BE49-F238E27FC236}">
                    <a16:creationId xmlns:a16="http://schemas.microsoft.com/office/drawing/2014/main" id="{FC09355E-A896-4AFD-9B24-48E2908A44D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r="35587" b="72182"/>
              <a:stretch/>
            </p:blipFill>
            <p:spPr>
              <a:xfrm>
                <a:off x="4723302" y="4103966"/>
                <a:ext cx="420673" cy="386491"/>
              </a:xfrm>
              <a:prstGeom prst="rect">
                <a:avLst/>
              </a:prstGeom>
              <a:grpFill/>
            </p:spPr>
          </p:pic>
        </p:grpSp>
        <p:grpSp>
          <p:nvGrpSpPr>
            <p:cNvPr id="92" name="Groep 91">
              <a:extLst>
                <a:ext uri="{FF2B5EF4-FFF2-40B4-BE49-F238E27FC236}">
                  <a16:creationId xmlns:a16="http://schemas.microsoft.com/office/drawing/2014/main" id="{DEC636EA-6D02-49F0-8527-338A34AA5B29}"/>
                </a:ext>
              </a:extLst>
            </p:cNvPr>
            <p:cNvGrpSpPr/>
            <p:nvPr/>
          </p:nvGrpSpPr>
          <p:grpSpPr>
            <a:xfrm>
              <a:off x="-154249" y="-287843"/>
              <a:ext cx="9663833" cy="1682522"/>
              <a:chOff x="-93150" y="4584879"/>
              <a:chExt cx="9663833" cy="1682522"/>
            </a:xfrm>
            <a:grpFill/>
          </p:grpSpPr>
          <p:grpSp>
            <p:nvGrpSpPr>
              <p:cNvPr id="96" name="Groep 95">
                <a:extLst>
                  <a:ext uri="{FF2B5EF4-FFF2-40B4-BE49-F238E27FC236}">
                    <a16:creationId xmlns:a16="http://schemas.microsoft.com/office/drawing/2014/main" id="{E47F73E3-E544-403B-A178-9C357A81552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206444" y="4584879"/>
                <a:ext cx="4074382" cy="1254166"/>
                <a:chOff x="1756993" y="4584645"/>
                <a:chExt cx="3920762" cy="1172503"/>
              </a:xfrm>
              <a:grpFill/>
            </p:grpSpPr>
            <p:grpSp>
              <p:nvGrpSpPr>
                <p:cNvPr id="135" name="Groep 134">
                  <a:extLst>
                    <a:ext uri="{FF2B5EF4-FFF2-40B4-BE49-F238E27FC236}">
                      <a16:creationId xmlns:a16="http://schemas.microsoft.com/office/drawing/2014/main" id="{FB53424C-7F77-4FAB-AD5A-00AD81E80306}"/>
                    </a:ext>
                  </a:extLst>
                </p:cNvPr>
                <p:cNvGrpSpPr/>
                <p:nvPr/>
              </p:nvGrpSpPr>
              <p:grpSpPr>
                <a:xfrm>
                  <a:off x="2532553" y="4584645"/>
                  <a:ext cx="3145202" cy="1172503"/>
                  <a:chOff x="869130" y="1336918"/>
                  <a:chExt cx="3145202" cy="1172503"/>
                </a:xfrm>
                <a:grpFill/>
              </p:grpSpPr>
              <p:grpSp>
                <p:nvGrpSpPr>
                  <p:cNvPr id="141" name="Groep 140">
                    <a:extLst>
                      <a:ext uri="{FF2B5EF4-FFF2-40B4-BE49-F238E27FC236}">
                        <a16:creationId xmlns:a16="http://schemas.microsoft.com/office/drawing/2014/main" id="{3223A4D0-4608-4B68-A4AB-5A4082616CD6}"/>
                      </a:ext>
                    </a:extLst>
                  </p:cNvPr>
                  <p:cNvGrpSpPr/>
                  <p:nvPr/>
                </p:nvGrpSpPr>
                <p:grpSpPr>
                  <a:xfrm>
                    <a:off x="869130" y="1388805"/>
                    <a:ext cx="2851390" cy="1120616"/>
                    <a:chOff x="843963" y="3024659"/>
                    <a:chExt cx="2851390" cy="1120616"/>
                  </a:xfrm>
                  <a:grpFill/>
                </p:grpSpPr>
                <p:sp>
                  <p:nvSpPr>
                    <p:cNvPr id="145" name="Rechthoek 144">
                      <a:extLst>
                        <a:ext uri="{FF2B5EF4-FFF2-40B4-BE49-F238E27FC236}">
                          <a16:creationId xmlns:a16="http://schemas.microsoft.com/office/drawing/2014/main" id="{CFDF7DEB-2F63-49D0-99CF-CD709F6BDE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pic>
                  <p:nvPicPr>
                    <p:cNvPr id="146" name="Afbeelding 145">
                      <a:extLst>
                        <a:ext uri="{FF2B5EF4-FFF2-40B4-BE49-F238E27FC236}">
                          <a16:creationId xmlns:a16="http://schemas.microsoft.com/office/drawing/2014/main" id="{E889AEB7-B392-4058-8936-EF9A9D662A4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2914" t="25198"/>
                    <a:stretch/>
                  </p:blipFill>
                  <p:spPr>
                    <a:xfrm flipV="1">
                      <a:off x="1105484" y="3029539"/>
                      <a:ext cx="2206304" cy="1115736"/>
                    </a:xfrm>
                    <a:prstGeom prst="rect">
                      <a:avLst/>
                    </a:prstGeom>
                    <a:grpFill/>
                  </p:spPr>
                </p:pic>
                <p:sp>
                  <p:nvSpPr>
                    <p:cNvPr id="147" name="Rechthoek 146">
                      <a:extLst>
                        <a:ext uri="{FF2B5EF4-FFF2-40B4-BE49-F238E27FC236}">
                          <a16:creationId xmlns:a16="http://schemas.microsoft.com/office/drawing/2014/main" id="{BFD18740-CCA3-4AFF-B879-7A4328E478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93791" y="3056549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48" name="Rechthoek 147">
                      <a:extLst>
                        <a:ext uri="{FF2B5EF4-FFF2-40B4-BE49-F238E27FC236}">
                          <a16:creationId xmlns:a16="http://schemas.microsoft.com/office/drawing/2014/main" id="{9A2BCB1D-4DEE-4158-B64F-DF7CE01AAB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53382" y="3024659"/>
                      <a:ext cx="712395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49" name="Rechthoek 148">
                      <a:extLst>
                        <a:ext uri="{FF2B5EF4-FFF2-40B4-BE49-F238E27FC236}">
                          <a16:creationId xmlns:a16="http://schemas.microsoft.com/office/drawing/2014/main" id="{D9C88B8A-DAB6-47A4-BC99-E130B302A2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15174" y="3621954"/>
                      <a:ext cx="780179" cy="322145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pic>
                  <p:nvPicPr>
                    <p:cNvPr id="150" name="Afbeelding 149">
                      <a:extLst>
                        <a:ext uri="{FF2B5EF4-FFF2-40B4-BE49-F238E27FC236}">
                          <a16:creationId xmlns:a16="http://schemas.microsoft.com/office/drawing/2014/main" id="{193AC227-6233-446A-B708-CA642C75633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1799" t="79811" r="66824" b="2201"/>
                    <a:stretch/>
                  </p:blipFill>
                  <p:spPr>
                    <a:xfrm flipV="1">
                      <a:off x="2948196" y="3656431"/>
                      <a:ext cx="288220" cy="268311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151" name="Afbeelding 150">
                      <a:extLst>
                        <a:ext uri="{FF2B5EF4-FFF2-40B4-BE49-F238E27FC236}">
                          <a16:creationId xmlns:a16="http://schemas.microsoft.com/office/drawing/2014/main" id="{84FB3039-A952-47A8-8211-23263903F9C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1799" t="78460" r="66810" b="1292"/>
                    <a:stretch/>
                  </p:blipFill>
                  <p:spPr>
                    <a:xfrm rot="10800000" flipV="1">
                      <a:off x="843963" y="3629043"/>
                      <a:ext cx="283630" cy="302005"/>
                    </a:xfrm>
                    <a:prstGeom prst="rect">
                      <a:avLst/>
                    </a:prstGeom>
                    <a:grpFill/>
                  </p:spPr>
                </p:pic>
              </p:grpSp>
              <p:grpSp>
                <p:nvGrpSpPr>
                  <p:cNvPr id="142" name="Groep 141">
                    <a:extLst>
                      <a:ext uri="{FF2B5EF4-FFF2-40B4-BE49-F238E27FC236}">
                        <a16:creationId xmlns:a16="http://schemas.microsoft.com/office/drawing/2014/main" id="{60B12DCA-84B5-47A7-8DC1-20AC36C3790E}"/>
                      </a:ext>
                    </a:extLst>
                  </p:cNvPr>
                  <p:cNvGrpSpPr/>
                  <p:nvPr/>
                </p:nvGrpSpPr>
                <p:grpSpPr>
                  <a:xfrm>
                    <a:off x="3267712" y="1336918"/>
                    <a:ext cx="746620" cy="945476"/>
                    <a:chOff x="3291294" y="2944223"/>
                    <a:chExt cx="746620" cy="945476"/>
                  </a:xfrm>
                  <a:grpFill/>
                </p:grpSpPr>
                <p:pic>
                  <p:nvPicPr>
                    <p:cNvPr id="143" name="Afbeelding 142">
                      <a:extLst>
                        <a:ext uri="{FF2B5EF4-FFF2-40B4-BE49-F238E27FC236}">
                          <a16:creationId xmlns:a16="http://schemas.microsoft.com/office/drawing/2014/main" id="{05EBF360-95B7-42C7-90A4-82103E56ABD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57428" t="39456" r="13101" b="41282"/>
                    <a:stretch/>
                  </p:blipFill>
                  <p:spPr>
                    <a:xfrm flipV="1">
                      <a:off x="3291294" y="3602382"/>
                      <a:ext cx="746620" cy="287317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144" name="Afbeelding 143">
                      <a:extLst>
                        <a:ext uri="{FF2B5EF4-FFF2-40B4-BE49-F238E27FC236}">
                          <a16:creationId xmlns:a16="http://schemas.microsoft.com/office/drawing/2014/main" id="{36159FC2-CF12-43F6-84C7-3803466DCA0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49623"/>
                    <a:stretch/>
                  </p:blipFill>
                  <p:spPr>
                    <a:xfrm>
                      <a:off x="3445124" y="2944223"/>
                      <a:ext cx="404812" cy="654342"/>
                    </a:xfrm>
                    <a:prstGeom prst="rect">
                      <a:avLst/>
                    </a:prstGeom>
                    <a:grpFill/>
                  </p:spPr>
                </p:pic>
              </p:grpSp>
            </p:grpSp>
            <p:pic>
              <p:nvPicPr>
                <p:cNvPr id="136" name="Afbeelding 135">
                  <a:extLst>
                    <a:ext uri="{FF2B5EF4-FFF2-40B4-BE49-F238E27FC236}">
                      <a16:creationId xmlns:a16="http://schemas.microsoft.com/office/drawing/2014/main" id="{689231CD-9C59-41F4-9A10-8F6E1289F3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1756993" y="5250982"/>
                  <a:ext cx="746620" cy="287317"/>
                </a:xfrm>
                <a:prstGeom prst="rect">
                  <a:avLst/>
                </a:prstGeom>
                <a:grpFill/>
              </p:spPr>
            </p:pic>
            <p:pic>
              <p:nvPicPr>
                <p:cNvPr id="137" name="Afbeelding 136">
                  <a:extLst>
                    <a:ext uri="{FF2B5EF4-FFF2-40B4-BE49-F238E27FC236}">
                      <a16:creationId xmlns:a16="http://schemas.microsoft.com/office/drawing/2014/main" id="{0BB6A185-DE64-47D2-9021-80471D86CF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947" r="35587" b="49623"/>
                <a:stretch/>
              </p:blipFill>
              <p:spPr>
                <a:xfrm>
                  <a:off x="1932373" y="4594624"/>
                  <a:ext cx="404812" cy="654342"/>
                </a:xfrm>
                <a:prstGeom prst="rect">
                  <a:avLst/>
                </a:prstGeom>
                <a:grpFill/>
              </p:spPr>
            </p:pic>
          </p:grpSp>
          <p:pic>
            <p:nvPicPr>
              <p:cNvPr id="98" name="Afbeelding 97">
                <a:extLst>
                  <a:ext uri="{FF2B5EF4-FFF2-40B4-BE49-F238E27FC236}">
                    <a16:creationId xmlns:a16="http://schemas.microsoft.com/office/drawing/2014/main" id="{09CEB1CC-18A9-4A11-9B57-A9A0AEE433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9" t="79811" r="66824" b="2201"/>
              <a:stretch/>
            </p:blipFill>
            <p:spPr>
              <a:xfrm flipV="1">
                <a:off x="6276285" y="5308066"/>
                <a:ext cx="299513" cy="286999"/>
              </a:xfrm>
              <a:prstGeom prst="rect">
                <a:avLst/>
              </a:prstGeom>
              <a:grpFill/>
            </p:spPr>
          </p:pic>
          <p:grpSp>
            <p:nvGrpSpPr>
              <p:cNvPr id="99" name="Groep 98">
                <a:extLst>
                  <a:ext uri="{FF2B5EF4-FFF2-40B4-BE49-F238E27FC236}">
                    <a16:creationId xmlns:a16="http://schemas.microsoft.com/office/drawing/2014/main" id="{517D90CD-6B02-4F11-8A77-524756C7EE5F}"/>
                  </a:ext>
                </a:extLst>
              </p:cNvPr>
              <p:cNvGrpSpPr/>
              <p:nvPr/>
            </p:nvGrpSpPr>
            <p:grpSpPr>
              <a:xfrm flipV="1">
                <a:off x="-93150" y="5061252"/>
                <a:ext cx="2299919" cy="1143365"/>
                <a:chOff x="1014621" y="3033134"/>
                <a:chExt cx="2299919" cy="1143308"/>
              </a:xfrm>
              <a:grpFill/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8B3C4D71-AA3F-470E-BF31-B7168D9A0833}"/>
                    </a:ext>
                  </a:extLst>
                </p:cNvPr>
                <p:cNvSpPr/>
                <p:nvPr/>
              </p:nvSpPr>
              <p:spPr>
                <a:xfrm>
                  <a:off x="1191234" y="3036814"/>
                  <a:ext cx="587230" cy="322145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pic>
              <p:nvPicPr>
                <p:cNvPr id="130" name="Afbeelding 129">
                  <a:extLst>
                    <a:ext uri="{FF2B5EF4-FFF2-40B4-BE49-F238E27FC236}">
                      <a16:creationId xmlns:a16="http://schemas.microsoft.com/office/drawing/2014/main" id="{C988E213-CF1D-4628-899E-16C188535B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15" t="25198" r="13874"/>
                <a:stretch/>
              </p:blipFill>
              <p:spPr>
                <a:xfrm flipV="1">
                  <a:off x="1214097" y="3060706"/>
                  <a:ext cx="1854789" cy="1115736"/>
                </a:xfrm>
                <a:prstGeom prst="rect">
                  <a:avLst/>
                </a:prstGeom>
                <a:grpFill/>
              </p:spPr>
            </p:pic>
            <p:sp>
              <p:nvSpPr>
                <p:cNvPr id="131" name="Rechthoek 130">
                  <a:extLst>
                    <a:ext uri="{FF2B5EF4-FFF2-40B4-BE49-F238E27FC236}">
                      <a16:creationId xmlns:a16="http://schemas.microsoft.com/office/drawing/2014/main" id="{C16D9C33-F91D-4165-8A13-606E77F7D299}"/>
                    </a:ext>
                  </a:extLst>
                </p:cNvPr>
                <p:cNvSpPr/>
                <p:nvPr/>
              </p:nvSpPr>
              <p:spPr>
                <a:xfrm>
                  <a:off x="2275835" y="3033134"/>
                  <a:ext cx="780179" cy="35695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32" name="Rechthoek 131">
                  <a:extLst>
                    <a:ext uri="{FF2B5EF4-FFF2-40B4-BE49-F238E27FC236}">
                      <a16:creationId xmlns:a16="http://schemas.microsoft.com/office/drawing/2014/main" id="{0BA642F9-22AA-4CF5-B4CA-77491DA0CECD}"/>
                    </a:ext>
                  </a:extLst>
                </p:cNvPr>
                <p:cNvSpPr/>
                <p:nvPr/>
              </p:nvSpPr>
              <p:spPr>
                <a:xfrm>
                  <a:off x="1014621" y="3035953"/>
                  <a:ext cx="969777" cy="36897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pic>
              <p:nvPicPr>
                <p:cNvPr id="133" name="Afbeelding 132">
                  <a:extLst>
                    <a:ext uri="{FF2B5EF4-FFF2-40B4-BE49-F238E27FC236}">
                      <a16:creationId xmlns:a16="http://schemas.microsoft.com/office/drawing/2014/main" id="{55095D0B-67B0-46ED-9241-44C4BC1827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8460" r="66435" b="789"/>
                <a:stretch/>
              </p:blipFill>
              <p:spPr>
                <a:xfrm flipV="1">
                  <a:off x="3016465" y="3658479"/>
                  <a:ext cx="298075" cy="275107"/>
                </a:xfrm>
                <a:prstGeom prst="rect">
                  <a:avLst/>
                </a:prstGeom>
                <a:grpFill/>
              </p:spPr>
            </p:pic>
          </p:grpSp>
          <p:pic>
            <p:nvPicPr>
              <p:cNvPr id="100" name="Afbeelding 99">
                <a:extLst>
                  <a:ext uri="{FF2B5EF4-FFF2-40B4-BE49-F238E27FC236}">
                    <a16:creationId xmlns:a16="http://schemas.microsoft.com/office/drawing/2014/main" id="{C99649DA-0C94-4140-8568-82A613FFA2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915" t="25198" r="13012"/>
              <a:stretch/>
            </p:blipFill>
            <p:spPr>
              <a:xfrm>
                <a:off x="6614849" y="5076623"/>
                <a:ext cx="1876628" cy="1107720"/>
              </a:xfrm>
              <a:prstGeom prst="rect">
                <a:avLst/>
              </a:prstGeom>
              <a:grpFill/>
            </p:spPr>
          </p:pic>
          <p:pic>
            <p:nvPicPr>
              <p:cNvPr id="101" name="Afbeelding 100">
                <a:extLst>
                  <a:ext uri="{FF2B5EF4-FFF2-40B4-BE49-F238E27FC236}">
                    <a16:creationId xmlns:a16="http://schemas.microsoft.com/office/drawing/2014/main" id="{FA2E87E9-6473-4625-8FF9-0F0C89143E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9" t="78460" r="67146" b="281"/>
              <a:stretch/>
            </p:blipFill>
            <p:spPr>
              <a:xfrm flipV="1">
                <a:off x="8492449" y="5295470"/>
                <a:ext cx="280088" cy="317105"/>
              </a:xfrm>
              <a:prstGeom prst="rect">
                <a:avLst/>
              </a:prstGeom>
              <a:grpFill/>
            </p:spPr>
          </p:pic>
          <p:sp>
            <p:nvSpPr>
              <p:cNvPr id="102" name="Rechthoek 101">
                <a:extLst>
                  <a:ext uri="{FF2B5EF4-FFF2-40B4-BE49-F238E27FC236}">
                    <a16:creationId xmlns:a16="http://schemas.microsoft.com/office/drawing/2014/main" id="{DAF55761-504C-4165-A028-A564A74D7CB3}"/>
                  </a:ext>
                </a:extLst>
              </p:cNvPr>
              <p:cNvSpPr/>
              <p:nvPr/>
            </p:nvSpPr>
            <p:spPr>
              <a:xfrm>
                <a:off x="7675298" y="5850837"/>
                <a:ext cx="1036139" cy="3818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3" name="Rechthoek 102">
                <a:extLst>
                  <a:ext uri="{FF2B5EF4-FFF2-40B4-BE49-F238E27FC236}">
                    <a16:creationId xmlns:a16="http://schemas.microsoft.com/office/drawing/2014/main" id="{33F2E15F-301C-48C3-A68B-780A6F772CBC}"/>
                  </a:ext>
                </a:extLst>
              </p:cNvPr>
              <p:cNvSpPr/>
              <p:nvPr/>
            </p:nvSpPr>
            <p:spPr>
              <a:xfrm>
                <a:off x="6575798" y="5885585"/>
                <a:ext cx="810747" cy="3818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124" name="Afbeelding 123">
                <a:extLst>
                  <a:ext uri="{FF2B5EF4-FFF2-40B4-BE49-F238E27FC236}">
                    <a16:creationId xmlns:a16="http://schemas.microsoft.com/office/drawing/2014/main" id="{C3336FFD-B3AF-44E9-8158-C105C64D76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428" t="39456" r="13101" b="41282"/>
              <a:stretch/>
            </p:blipFill>
            <p:spPr>
              <a:xfrm flipV="1">
                <a:off x="8824063" y="5286859"/>
                <a:ext cx="746620" cy="287317"/>
              </a:xfrm>
              <a:prstGeom prst="rect">
                <a:avLst/>
              </a:prstGeom>
              <a:grpFill/>
            </p:spPr>
          </p:pic>
        </p:grpSp>
        <p:pic>
          <p:nvPicPr>
            <p:cNvPr id="152" name="Afbeelding 151">
              <a:extLst>
                <a:ext uri="{FF2B5EF4-FFF2-40B4-BE49-F238E27FC236}">
                  <a16:creationId xmlns:a16="http://schemas.microsoft.com/office/drawing/2014/main" id="{F7435E03-96A9-4E6B-BCBD-95F16C4334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9" t="79811" r="66824" b="2201"/>
            <a:stretch/>
          </p:blipFill>
          <p:spPr>
            <a:xfrm flipV="1">
              <a:off x="8481600" y="2862000"/>
              <a:ext cx="299513" cy="286999"/>
            </a:xfrm>
            <a:prstGeom prst="rect">
              <a:avLst/>
            </a:prstGeom>
            <a:grpFill/>
          </p:spPr>
        </p:pic>
      </p:grpSp>
      <p:pic>
        <p:nvPicPr>
          <p:cNvPr id="121" name="Afbeelding 120">
            <a:extLst>
              <a:ext uri="{FF2B5EF4-FFF2-40B4-BE49-F238E27FC236}">
                <a16:creationId xmlns:a16="http://schemas.microsoft.com/office/drawing/2014/main" id="{47077724-14A1-4038-A967-1D8BD67C9AA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9" t="78460" r="66833" b="1737"/>
          <a:stretch/>
        </p:blipFill>
        <p:spPr>
          <a:xfrm>
            <a:off x="5142309" y="2864542"/>
            <a:ext cx="288000" cy="29569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9710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0" name="Groep 2409">
            <a:extLst>
              <a:ext uri="{FF2B5EF4-FFF2-40B4-BE49-F238E27FC236}">
                <a16:creationId xmlns:a16="http://schemas.microsoft.com/office/drawing/2014/main" id="{78450B61-ECD7-C096-ADEB-67677CE10F28}"/>
              </a:ext>
            </a:extLst>
          </p:cNvPr>
          <p:cNvGrpSpPr/>
          <p:nvPr/>
        </p:nvGrpSpPr>
        <p:grpSpPr>
          <a:xfrm>
            <a:off x="-167627" y="-138157"/>
            <a:ext cx="9311627" cy="6996157"/>
            <a:chOff x="-167627" y="-138157"/>
            <a:chExt cx="9311627" cy="6996157"/>
          </a:xfrm>
        </p:grpSpPr>
        <p:grpSp>
          <p:nvGrpSpPr>
            <p:cNvPr id="8" name="Groep 7">
              <a:extLst>
                <a:ext uri="{FF2B5EF4-FFF2-40B4-BE49-F238E27FC236}">
                  <a16:creationId xmlns:a16="http://schemas.microsoft.com/office/drawing/2014/main" id="{DE430F47-B7F4-48B2-8201-238534D6B026}"/>
                </a:ext>
              </a:extLst>
            </p:cNvPr>
            <p:cNvGrpSpPr/>
            <p:nvPr/>
          </p:nvGrpSpPr>
          <p:grpSpPr>
            <a:xfrm>
              <a:off x="-167627" y="-138157"/>
              <a:ext cx="9311627" cy="6996157"/>
              <a:chOff x="-175433" y="-138157"/>
              <a:chExt cx="9311627" cy="6996157"/>
            </a:xfrm>
            <a:solidFill>
              <a:schemeClr val="bg1"/>
            </a:solidFill>
          </p:grpSpPr>
          <p:sp useBgFill="1">
            <p:nvSpPr>
              <p:cNvPr id="845" name="Tekstvak 844">
                <a:extLst>
                  <a:ext uri="{FF2B5EF4-FFF2-40B4-BE49-F238E27FC236}">
                    <a16:creationId xmlns:a16="http://schemas.microsoft.com/office/drawing/2014/main" id="{530E2DD4-79BE-413D-9493-87DA0A8E28E6}"/>
                  </a:ext>
                </a:extLst>
              </p:cNvPr>
              <p:cNvSpPr txBox="1"/>
              <p:nvPr/>
            </p:nvSpPr>
            <p:spPr>
              <a:xfrm>
                <a:off x="1003394" y="184809"/>
                <a:ext cx="8109696" cy="58477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nl-NL" sz="3200" b="1" dirty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rPr>
                  <a:t>                        </a:t>
                </a:r>
                <a:r>
                  <a:rPr lang="nl-NL" sz="3200" dirty="0">
                    <a:solidFill>
                      <a:srgbClr val="FF0000"/>
                    </a:solidFill>
                  </a:rPr>
                  <a:t>Thermoharder</a:t>
                </a:r>
              </a:p>
            </p:txBody>
          </p:sp>
          <p:grpSp>
            <p:nvGrpSpPr>
              <p:cNvPr id="457" name="Groep 456">
                <a:extLst>
                  <a:ext uri="{FF2B5EF4-FFF2-40B4-BE49-F238E27FC236}">
                    <a16:creationId xmlns:a16="http://schemas.microsoft.com/office/drawing/2014/main" id="{572DC71D-9DC1-4A09-B74E-8C0A665B30F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286152" y="4015298"/>
                <a:ext cx="3695800" cy="2819671"/>
                <a:chOff x="83463" y="-256349"/>
                <a:chExt cx="9487220" cy="7238174"/>
              </a:xfrm>
              <a:grpFill/>
            </p:grpSpPr>
            <p:sp>
              <p:nvSpPr>
                <p:cNvPr id="458" name="Tekstvak 457">
                  <a:extLst>
                    <a:ext uri="{FF2B5EF4-FFF2-40B4-BE49-F238E27FC236}">
                      <a16:creationId xmlns:a16="http://schemas.microsoft.com/office/drawing/2014/main" id="{DB58466E-F29F-4D43-A2AA-EB76B0F9D6D1}"/>
                    </a:ext>
                  </a:extLst>
                </p:cNvPr>
                <p:cNvSpPr txBox="1"/>
                <p:nvPr/>
              </p:nvSpPr>
              <p:spPr>
                <a:xfrm>
                  <a:off x="390985" y="161786"/>
                  <a:ext cx="9118600" cy="671560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3200" b="1" dirty="0">
                      <a:solidFill>
                        <a:schemeClr val="bg1"/>
                      </a:solidFill>
                    </a:rPr>
                    <a:t>Polymeren</a:t>
                  </a:r>
                </a:p>
                <a:p>
                  <a:r>
                    <a:rPr lang="nl-NL" sz="3200" b="1" dirty="0">
                      <a:solidFill>
                        <a:srgbClr val="FF0000"/>
                      </a:solidFill>
                    </a:rPr>
                    <a:t>                                                               </a:t>
                  </a:r>
                </a:p>
                <a:p>
                  <a:pPr>
                    <a:tabLst>
                      <a:tab pos="1435100" algn="l"/>
                    </a:tabLst>
                  </a:pPr>
                  <a:endParaRPr lang="nl-NL" sz="3200" b="1" dirty="0">
                    <a:solidFill>
                      <a:srgbClr val="FF0000"/>
                    </a:solidFill>
                  </a:endParaRPr>
                </a:p>
                <a:p>
                  <a:endParaRPr lang="nl-NL" sz="3600" b="1" dirty="0">
                    <a:solidFill>
                      <a:srgbClr val="FF0000"/>
                    </a:solidFill>
                  </a:endParaRPr>
                </a:p>
                <a:p>
                  <a:r>
                    <a:rPr lang="nl-NL" sz="3200" b="1" dirty="0">
                      <a:solidFill>
                        <a:srgbClr val="FF0000"/>
                      </a:solidFill>
                    </a:rPr>
                    <a:t>                 </a:t>
                  </a:r>
                  <a:r>
                    <a:rPr lang="nl-NL" sz="800" b="1" dirty="0">
                      <a:solidFill>
                        <a:srgbClr val="FF0000"/>
                      </a:solidFill>
                    </a:rPr>
                    <a:t>   </a:t>
                  </a:r>
                  <a:r>
                    <a:rPr lang="nl-NL" sz="3200" dirty="0"/>
                    <a:t>                                            </a:t>
                  </a:r>
                </a:p>
              </p:txBody>
            </p:sp>
            <p:sp>
              <p:nvSpPr>
                <p:cNvPr id="459" name="Rechthoek 458">
                  <a:extLst>
                    <a:ext uri="{FF2B5EF4-FFF2-40B4-BE49-F238E27FC236}">
                      <a16:creationId xmlns:a16="http://schemas.microsoft.com/office/drawing/2014/main" id="{A8B6E042-D242-4A59-8C49-C8E7337862BF}"/>
                    </a:ext>
                  </a:extLst>
                </p:cNvPr>
                <p:cNvSpPr/>
                <p:nvPr/>
              </p:nvSpPr>
              <p:spPr>
                <a:xfrm>
                  <a:off x="2087475" y="1687288"/>
                  <a:ext cx="810747" cy="38181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460" name="Rechthoek 459">
                  <a:extLst>
                    <a:ext uri="{FF2B5EF4-FFF2-40B4-BE49-F238E27FC236}">
                      <a16:creationId xmlns:a16="http://schemas.microsoft.com/office/drawing/2014/main" id="{E31A4FE4-E86B-493E-8EA9-FFE6AC001C1A}"/>
                    </a:ext>
                  </a:extLst>
                </p:cNvPr>
                <p:cNvSpPr/>
                <p:nvPr/>
              </p:nvSpPr>
              <p:spPr>
                <a:xfrm>
                  <a:off x="4950284" y="1513220"/>
                  <a:ext cx="674543" cy="36897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grpSp>
              <p:nvGrpSpPr>
                <p:cNvPr id="461" name="Groep 460">
                  <a:extLst>
                    <a:ext uri="{FF2B5EF4-FFF2-40B4-BE49-F238E27FC236}">
                      <a16:creationId xmlns:a16="http://schemas.microsoft.com/office/drawing/2014/main" id="{FD6052BA-18D9-4B05-BFBF-338666CEB450}"/>
                    </a:ext>
                  </a:extLst>
                </p:cNvPr>
                <p:cNvGrpSpPr/>
                <p:nvPr/>
              </p:nvGrpSpPr>
              <p:grpSpPr>
                <a:xfrm flipV="1">
                  <a:off x="2981011" y="2655863"/>
                  <a:ext cx="2483258" cy="1129120"/>
                  <a:chOff x="753877" y="3024659"/>
                  <a:chExt cx="2483258" cy="1127891"/>
                </a:xfrm>
                <a:grpFill/>
              </p:grpSpPr>
              <p:sp>
                <p:nvSpPr>
                  <p:cNvPr id="539" name="Rechthoek 538">
                    <a:extLst>
                      <a:ext uri="{FF2B5EF4-FFF2-40B4-BE49-F238E27FC236}">
                        <a16:creationId xmlns:a16="http://schemas.microsoft.com/office/drawing/2014/main" id="{DFCFB13B-0CB5-4892-96DB-C360716154EE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36814"/>
                    <a:ext cx="587230" cy="322145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540" name="Afbeelding 539">
                    <a:extLst>
                      <a:ext uri="{FF2B5EF4-FFF2-40B4-BE49-F238E27FC236}">
                        <a16:creationId xmlns:a16="http://schemas.microsoft.com/office/drawing/2014/main" id="{54A65D68-A6F0-47E4-BEC9-ED5AF0338C7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2524"/>
                  <a:stretch/>
                </p:blipFill>
                <p:spPr>
                  <a:xfrm flipV="1">
                    <a:off x="1048624" y="3036814"/>
                    <a:ext cx="1888997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541" name="Rechthoek 540">
                    <a:extLst>
                      <a:ext uri="{FF2B5EF4-FFF2-40B4-BE49-F238E27FC236}">
                        <a16:creationId xmlns:a16="http://schemas.microsoft.com/office/drawing/2014/main" id="{6596B47E-5E35-489B-8C74-CC2C70C2FCB5}"/>
                      </a:ext>
                    </a:extLst>
                  </p:cNvPr>
                  <p:cNvSpPr/>
                  <p:nvPr/>
                </p:nvSpPr>
                <p:spPr>
                  <a:xfrm>
                    <a:off x="2118217" y="305653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542" name="Rechthoek 541">
                    <a:extLst>
                      <a:ext uri="{FF2B5EF4-FFF2-40B4-BE49-F238E27FC236}">
                        <a16:creationId xmlns:a16="http://schemas.microsoft.com/office/drawing/2014/main" id="{EAD759C4-91DB-4C42-AF73-1946459593AE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24659"/>
                    <a:ext cx="674543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543" name="Afbeelding 542">
                    <a:extLst>
                      <a:ext uri="{FF2B5EF4-FFF2-40B4-BE49-F238E27FC236}">
                        <a16:creationId xmlns:a16="http://schemas.microsoft.com/office/drawing/2014/main" id="{46B9205F-65EF-47CC-83DA-2E913D92F5A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933" b="-56"/>
                  <a:stretch/>
                </p:blipFill>
                <p:spPr>
                  <a:xfrm flipV="1">
                    <a:off x="2915175" y="3621955"/>
                    <a:ext cx="321960" cy="322143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544" name="Afbeelding 543">
                    <a:extLst>
                      <a:ext uri="{FF2B5EF4-FFF2-40B4-BE49-F238E27FC236}">
                        <a16:creationId xmlns:a16="http://schemas.microsoft.com/office/drawing/2014/main" id="{80C02E1C-48D7-4796-AAAF-E67F958CB95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364" b="-94"/>
                  <a:stretch/>
                </p:blipFill>
                <p:spPr>
                  <a:xfrm rot="10800000" flipV="1">
                    <a:off x="753877" y="3621957"/>
                    <a:ext cx="294746" cy="322688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462" name="Groep 461">
                  <a:extLst>
                    <a:ext uri="{FF2B5EF4-FFF2-40B4-BE49-F238E27FC236}">
                      <a16:creationId xmlns:a16="http://schemas.microsoft.com/office/drawing/2014/main" id="{56CADB26-DF81-49C0-87F1-E7757DC701E5}"/>
                    </a:ext>
                  </a:extLst>
                </p:cNvPr>
                <p:cNvGrpSpPr/>
                <p:nvPr/>
              </p:nvGrpSpPr>
              <p:grpSpPr>
                <a:xfrm>
                  <a:off x="3077698" y="696807"/>
                  <a:ext cx="3478560" cy="2157763"/>
                  <a:chOff x="1216401" y="1388805"/>
                  <a:chExt cx="3478560" cy="2157763"/>
                </a:xfrm>
                <a:grpFill/>
              </p:grpSpPr>
              <p:grpSp>
                <p:nvGrpSpPr>
                  <p:cNvPr id="533" name="Groep 532">
                    <a:extLst>
                      <a:ext uri="{FF2B5EF4-FFF2-40B4-BE49-F238E27FC236}">
                        <a16:creationId xmlns:a16="http://schemas.microsoft.com/office/drawing/2014/main" id="{9D407AED-854E-4FFB-8085-B2E8A156CCAC}"/>
                      </a:ext>
                    </a:extLst>
                  </p:cNvPr>
                  <p:cNvGrpSpPr/>
                  <p:nvPr/>
                </p:nvGrpSpPr>
                <p:grpSpPr>
                  <a:xfrm>
                    <a:off x="1216401" y="1388805"/>
                    <a:ext cx="2504119" cy="919440"/>
                    <a:chOff x="1191234" y="3024659"/>
                    <a:chExt cx="2504119" cy="919440"/>
                  </a:xfrm>
                  <a:grpFill/>
                </p:grpSpPr>
                <p:sp>
                  <p:nvSpPr>
                    <p:cNvPr id="535" name="Rechthoek 534">
                      <a:extLst>
                        <a:ext uri="{FF2B5EF4-FFF2-40B4-BE49-F238E27FC236}">
                          <a16:creationId xmlns:a16="http://schemas.microsoft.com/office/drawing/2014/main" id="{9EC51410-175F-4335-8252-AC862C6E8B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536" name="Rechthoek 535">
                      <a:extLst>
                        <a:ext uri="{FF2B5EF4-FFF2-40B4-BE49-F238E27FC236}">
                          <a16:creationId xmlns:a16="http://schemas.microsoft.com/office/drawing/2014/main" id="{77CBFEF5-C20D-4DEF-8558-F81477A0F2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217" y="3056533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537" name="Rechthoek 536">
                      <a:extLst>
                        <a:ext uri="{FF2B5EF4-FFF2-40B4-BE49-F238E27FC236}">
                          <a16:creationId xmlns:a16="http://schemas.microsoft.com/office/drawing/2014/main" id="{3B849B66-DF83-4396-9FB5-EA897FBF82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24659"/>
                      <a:ext cx="674543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538" name="Rechthoek 537">
                      <a:extLst>
                        <a:ext uri="{FF2B5EF4-FFF2-40B4-BE49-F238E27FC236}">
                          <a16:creationId xmlns:a16="http://schemas.microsoft.com/office/drawing/2014/main" id="{22CC10C0-82D7-4416-AEE4-4B6A58D635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15174" y="3621954"/>
                      <a:ext cx="780179" cy="322145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pic>
                <p:nvPicPr>
                  <p:cNvPr id="534" name="Afbeelding 533">
                    <a:extLst>
                      <a:ext uri="{FF2B5EF4-FFF2-40B4-BE49-F238E27FC236}">
                        <a16:creationId xmlns:a16="http://schemas.microsoft.com/office/drawing/2014/main" id="{994AE93B-FE51-4437-9EBA-AC61AB6FD18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49623"/>
                  <a:stretch/>
                </p:blipFill>
                <p:spPr>
                  <a:xfrm>
                    <a:off x="3321130" y="2892226"/>
                    <a:ext cx="1373831" cy="654342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463" name="Afbeelding 462">
                  <a:extLst>
                    <a:ext uri="{FF2B5EF4-FFF2-40B4-BE49-F238E27FC236}">
                      <a16:creationId xmlns:a16="http://schemas.microsoft.com/office/drawing/2014/main" id="{18A68A84-EE35-4854-94B2-C0D5964BC8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5496371" y="2881247"/>
                  <a:ext cx="746620" cy="287317"/>
                </a:xfrm>
                <a:prstGeom prst="rect">
                  <a:avLst/>
                </a:prstGeom>
                <a:grpFill/>
              </p:spPr>
            </p:pic>
            <p:pic>
              <p:nvPicPr>
                <p:cNvPr id="464" name="Afbeelding 463">
                  <a:extLst>
                    <a:ext uri="{FF2B5EF4-FFF2-40B4-BE49-F238E27FC236}">
                      <a16:creationId xmlns:a16="http://schemas.microsoft.com/office/drawing/2014/main" id="{EFCBB881-0418-48EB-8368-34EA4ED20B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49623"/>
                <a:stretch/>
              </p:blipFill>
              <p:spPr>
                <a:xfrm>
                  <a:off x="1916018" y="2200228"/>
                  <a:ext cx="1373831" cy="654342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465" name="Groep 464">
                  <a:extLst>
                    <a:ext uri="{FF2B5EF4-FFF2-40B4-BE49-F238E27FC236}">
                      <a16:creationId xmlns:a16="http://schemas.microsoft.com/office/drawing/2014/main" id="{FA571005-0DC7-4959-89C4-518D7D0AEDD3}"/>
                    </a:ext>
                  </a:extLst>
                </p:cNvPr>
                <p:cNvGrpSpPr/>
                <p:nvPr/>
              </p:nvGrpSpPr>
              <p:grpSpPr>
                <a:xfrm>
                  <a:off x="83463" y="2881247"/>
                  <a:ext cx="9487220" cy="4100578"/>
                  <a:chOff x="83463" y="2881247"/>
                  <a:chExt cx="9487220" cy="4100578"/>
                </a:xfrm>
                <a:grpFill/>
              </p:grpSpPr>
              <p:grpSp>
                <p:nvGrpSpPr>
                  <p:cNvPr id="501" name="Groep 500">
                    <a:extLst>
                      <a:ext uri="{FF2B5EF4-FFF2-40B4-BE49-F238E27FC236}">
                        <a16:creationId xmlns:a16="http://schemas.microsoft.com/office/drawing/2014/main" id="{14F26CE7-DF3E-4A74-9491-A957A0BC91B8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2294417" y="3732049"/>
                    <a:ext cx="3977826" cy="2114779"/>
                    <a:chOff x="1841650" y="3787345"/>
                    <a:chExt cx="3827847" cy="1977078"/>
                  </a:xfrm>
                  <a:grpFill/>
                </p:grpSpPr>
                <p:grpSp>
                  <p:nvGrpSpPr>
                    <p:cNvPr id="517" name="Groep 516">
                      <a:extLst>
                        <a:ext uri="{FF2B5EF4-FFF2-40B4-BE49-F238E27FC236}">
                          <a16:creationId xmlns:a16="http://schemas.microsoft.com/office/drawing/2014/main" id="{0D78E5F6-1EFC-4B59-A285-46093B7499A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53583" y="4614086"/>
                      <a:ext cx="3215914" cy="1150337"/>
                      <a:chOff x="790160" y="1366359"/>
                      <a:chExt cx="3215914" cy="1150337"/>
                    </a:xfrm>
                    <a:grpFill/>
                  </p:grpSpPr>
                  <p:grpSp>
                    <p:nvGrpSpPr>
                      <p:cNvPr id="522" name="Groep 521">
                        <a:extLst>
                          <a:ext uri="{FF2B5EF4-FFF2-40B4-BE49-F238E27FC236}">
                            <a16:creationId xmlns:a16="http://schemas.microsoft.com/office/drawing/2014/main" id="{B4ED12E9-5DD8-40E9-B92B-61CDC61349F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90160" y="1388805"/>
                        <a:ext cx="2930360" cy="1127891"/>
                        <a:chOff x="764993" y="3024659"/>
                        <a:chExt cx="2930360" cy="1127891"/>
                      </a:xfrm>
                      <a:grpFill/>
                    </p:grpSpPr>
                    <p:sp>
                      <p:nvSpPr>
                        <p:cNvPr id="526" name="Rechthoek 525">
                          <a:extLst>
                            <a:ext uri="{FF2B5EF4-FFF2-40B4-BE49-F238E27FC236}">
                              <a16:creationId xmlns:a16="http://schemas.microsoft.com/office/drawing/2014/main" id="{687D0D7B-819C-44D1-8837-D168EBA505E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91234" y="3036814"/>
                          <a:ext cx="587230" cy="322145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pic>
                      <p:nvPicPr>
                        <p:cNvPr id="527" name="Afbeelding 526">
                          <a:extLst>
                            <a:ext uri="{FF2B5EF4-FFF2-40B4-BE49-F238E27FC236}">
                              <a16:creationId xmlns:a16="http://schemas.microsoft.com/office/drawing/2014/main" id="{28E49775-BB48-4B10-A8CC-675A0545BDFF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2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2914" t="25198"/>
                        <a:stretch/>
                      </p:blipFill>
                      <p:spPr>
                        <a:xfrm flipV="1">
                          <a:off x="1048624" y="3036814"/>
                          <a:ext cx="2206304" cy="1115736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sp>
                      <p:nvSpPr>
                        <p:cNvPr id="528" name="Rechthoek 527">
                          <a:extLst>
                            <a:ext uri="{FF2B5EF4-FFF2-40B4-BE49-F238E27FC236}">
                              <a16:creationId xmlns:a16="http://schemas.microsoft.com/office/drawing/2014/main" id="{901C7451-86BD-4969-AE93-5E3E3C8C17A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118217" y="3056533"/>
                          <a:ext cx="780179" cy="356954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529" name="Rechthoek 528">
                          <a:extLst>
                            <a:ext uri="{FF2B5EF4-FFF2-40B4-BE49-F238E27FC236}">
                              <a16:creationId xmlns:a16="http://schemas.microsoft.com/office/drawing/2014/main" id="{E6C5109D-9A6E-425D-B147-0FB390A73B9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53382" y="3024659"/>
                          <a:ext cx="712395" cy="368974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530" name="Rechthoek 529">
                          <a:extLst>
                            <a:ext uri="{FF2B5EF4-FFF2-40B4-BE49-F238E27FC236}">
                              <a16:creationId xmlns:a16="http://schemas.microsoft.com/office/drawing/2014/main" id="{8A5F15BB-26DF-43EE-BB31-0E215D93AB3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915174" y="3621954"/>
                          <a:ext cx="780179" cy="322145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pic>
                      <p:nvPicPr>
                        <p:cNvPr id="531" name="Afbeelding 530">
                          <a:extLst>
                            <a:ext uri="{FF2B5EF4-FFF2-40B4-BE49-F238E27FC236}">
                              <a16:creationId xmlns:a16="http://schemas.microsoft.com/office/drawing/2014/main" id="{E79A6CA6-1AAE-44CB-AD88-448D04318611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799" t="79811" r="66824" b="2201"/>
                        <a:stretch/>
                      </p:blipFill>
                      <p:spPr>
                        <a:xfrm flipV="1">
                          <a:off x="2915174" y="3655645"/>
                          <a:ext cx="288220" cy="268311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pic>
                      <p:nvPicPr>
                        <p:cNvPr id="532" name="Afbeelding 531">
                          <a:extLst>
                            <a:ext uri="{FF2B5EF4-FFF2-40B4-BE49-F238E27FC236}">
                              <a16:creationId xmlns:a16="http://schemas.microsoft.com/office/drawing/2014/main" id="{EB17F77E-A7CB-499B-8275-573D9AB1BCA2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4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799" t="78460" r="66810" b="1292"/>
                        <a:stretch/>
                      </p:blipFill>
                      <p:spPr>
                        <a:xfrm rot="10800000" flipV="1">
                          <a:off x="764993" y="3621954"/>
                          <a:ext cx="283630" cy="302005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  <p:grpSp>
                    <p:nvGrpSpPr>
                      <p:cNvPr id="523" name="Groep 522">
                        <a:extLst>
                          <a:ext uri="{FF2B5EF4-FFF2-40B4-BE49-F238E27FC236}">
                            <a16:creationId xmlns:a16="http://schemas.microsoft.com/office/drawing/2014/main" id="{66B47AAC-FF6F-4C5C-892A-AEE3E72385C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259454" y="1366359"/>
                        <a:ext cx="746620" cy="931338"/>
                        <a:chOff x="3283036" y="2973664"/>
                        <a:chExt cx="746620" cy="931338"/>
                      </a:xfrm>
                      <a:grpFill/>
                    </p:grpSpPr>
                    <p:pic>
                      <p:nvPicPr>
                        <p:cNvPr id="524" name="Afbeelding 523">
                          <a:extLst>
                            <a:ext uri="{FF2B5EF4-FFF2-40B4-BE49-F238E27FC236}">
                              <a16:creationId xmlns:a16="http://schemas.microsoft.com/office/drawing/2014/main" id="{7FA38701-8CD3-4599-AF99-EA46D7292772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6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57428" t="39456" r="13101" b="41282"/>
                        <a:stretch/>
                      </p:blipFill>
                      <p:spPr>
                        <a:xfrm flipV="1">
                          <a:off x="3283036" y="3617685"/>
                          <a:ext cx="746620" cy="287317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pic>
                      <p:nvPicPr>
                        <p:cNvPr id="525" name="Afbeelding 524">
                          <a:extLst>
                            <a:ext uri="{FF2B5EF4-FFF2-40B4-BE49-F238E27FC236}">
                              <a16:creationId xmlns:a16="http://schemas.microsoft.com/office/drawing/2014/main" id="{408C2700-CCE4-4EF1-A6DB-74665C1EF636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5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34947" r="35587" b="49623"/>
                        <a:stretch/>
                      </p:blipFill>
                      <p:spPr>
                        <a:xfrm>
                          <a:off x="3439540" y="2973664"/>
                          <a:ext cx="404812" cy="654342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</p:grpSp>
                <p:pic>
                  <p:nvPicPr>
                    <p:cNvPr id="518" name="Afbeelding 517">
                      <a:extLst>
                        <a:ext uri="{FF2B5EF4-FFF2-40B4-BE49-F238E27FC236}">
                          <a16:creationId xmlns:a16="http://schemas.microsoft.com/office/drawing/2014/main" id="{D4BD3E7D-3756-4376-9968-5C1CC702AD7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49623"/>
                    <a:stretch/>
                  </p:blipFill>
                  <p:spPr>
                    <a:xfrm>
                      <a:off x="1841650" y="4603765"/>
                      <a:ext cx="404812" cy="654342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519" name="Afbeelding 518">
                      <a:extLst>
                        <a:ext uri="{FF2B5EF4-FFF2-40B4-BE49-F238E27FC236}">
                          <a16:creationId xmlns:a16="http://schemas.microsoft.com/office/drawing/2014/main" id="{534CC9F3-1464-4DB4-BC35-9B4A7002168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67599" t="20157" r="23223" b="20774"/>
                    <a:stretch/>
                  </p:blipFill>
                  <p:spPr>
                    <a:xfrm flipV="1">
                      <a:off x="3573965" y="3787345"/>
                      <a:ext cx="232529" cy="881061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520" name="Afbeelding 519">
                      <a:extLst>
                        <a:ext uri="{FF2B5EF4-FFF2-40B4-BE49-F238E27FC236}">
                          <a16:creationId xmlns:a16="http://schemas.microsoft.com/office/drawing/2014/main" id="{A2DF558B-D492-4B99-819C-81FAC9864F8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t="29946" r="35587" b="49623"/>
                    <a:stretch/>
                  </p:blipFill>
                  <p:spPr>
                    <a:xfrm rot="5400000">
                      <a:off x="3736771" y="4085334"/>
                      <a:ext cx="404812" cy="265367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521" name="Afbeelding 520">
                      <a:extLst>
                        <a:ext uri="{FF2B5EF4-FFF2-40B4-BE49-F238E27FC236}">
                          <a16:creationId xmlns:a16="http://schemas.microsoft.com/office/drawing/2014/main" id="{EB37A5F1-FD8D-4A70-AE43-F9C40C50243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72182"/>
                    <a:stretch/>
                  </p:blipFill>
                  <p:spPr>
                    <a:xfrm>
                      <a:off x="4032302" y="3992568"/>
                      <a:ext cx="404812" cy="361325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502" name="Afbeelding 501">
                    <a:extLst>
                      <a:ext uri="{FF2B5EF4-FFF2-40B4-BE49-F238E27FC236}">
                        <a16:creationId xmlns:a16="http://schemas.microsoft.com/office/drawing/2014/main" id="{39436431-90FA-4068-B686-7268929C1FE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9811" r="66824" b="2201"/>
                  <a:stretch/>
                </p:blipFill>
                <p:spPr>
                  <a:xfrm flipV="1">
                    <a:off x="6276285" y="5308066"/>
                    <a:ext cx="299513" cy="286999"/>
                  </a:xfrm>
                  <a:prstGeom prst="rect">
                    <a:avLst/>
                  </a:prstGeom>
                  <a:grpFill/>
                </p:spPr>
              </p:pic>
              <p:grpSp>
                <p:nvGrpSpPr>
                  <p:cNvPr id="503" name="Groep 502">
                    <a:extLst>
                      <a:ext uri="{FF2B5EF4-FFF2-40B4-BE49-F238E27FC236}">
                        <a16:creationId xmlns:a16="http://schemas.microsoft.com/office/drawing/2014/main" id="{22AECB0B-24E3-4003-8EC7-3956E2CA7569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83463" y="5824249"/>
                    <a:ext cx="1707162" cy="388847"/>
                    <a:chOff x="1191234" y="3024659"/>
                    <a:chExt cx="1707162" cy="388828"/>
                  </a:xfrm>
                  <a:grpFill/>
                </p:grpSpPr>
                <p:sp>
                  <p:nvSpPr>
                    <p:cNvPr id="514" name="Rechthoek 513">
                      <a:extLst>
                        <a:ext uri="{FF2B5EF4-FFF2-40B4-BE49-F238E27FC236}">
                          <a16:creationId xmlns:a16="http://schemas.microsoft.com/office/drawing/2014/main" id="{9A8F1109-3AE1-45EA-9C51-B4C3AA08AD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515" name="Rechthoek 514">
                      <a:extLst>
                        <a:ext uri="{FF2B5EF4-FFF2-40B4-BE49-F238E27FC236}">
                          <a16:creationId xmlns:a16="http://schemas.microsoft.com/office/drawing/2014/main" id="{CEBBE914-CB82-4E22-876F-00E17A8436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217" y="3056533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516" name="Rechthoek 515">
                      <a:extLst>
                        <a:ext uri="{FF2B5EF4-FFF2-40B4-BE49-F238E27FC236}">
                          <a16:creationId xmlns:a16="http://schemas.microsoft.com/office/drawing/2014/main" id="{12537C6B-F83C-47B1-BACF-018C125B37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24659"/>
                      <a:ext cx="674543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pic>
                <p:nvPicPr>
                  <p:cNvPr id="504" name="Afbeelding 503">
                    <a:extLst>
                      <a:ext uri="{FF2B5EF4-FFF2-40B4-BE49-F238E27FC236}">
                        <a16:creationId xmlns:a16="http://schemas.microsoft.com/office/drawing/2014/main" id="{4B9A649D-FD30-48B8-84EC-C8230EABF7B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3012"/>
                  <a:stretch/>
                </p:blipFill>
                <p:spPr>
                  <a:xfrm>
                    <a:off x="6603860" y="5114720"/>
                    <a:ext cx="1876628" cy="1107720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505" name="Afbeelding 504">
                    <a:extLst>
                      <a:ext uri="{FF2B5EF4-FFF2-40B4-BE49-F238E27FC236}">
                        <a16:creationId xmlns:a16="http://schemas.microsoft.com/office/drawing/2014/main" id="{53439A75-E873-44B3-912E-9551AAAD35E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5584" b="1506"/>
                  <a:stretch/>
                </p:blipFill>
                <p:spPr>
                  <a:xfrm flipV="1">
                    <a:off x="8492448" y="5313745"/>
                    <a:ext cx="319655" cy="298830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506" name="Rechthoek 505">
                    <a:extLst>
                      <a:ext uri="{FF2B5EF4-FFF2-40B4-BE49-F238E27FC236}">
                        <a16:creationId xmlns:a16="http://schemas.microsoft.com/office/drawing/2014/main" id="{292DE9C0-4427-4338-BCDE-1199FC76306C}"/>
                      </a:ext>
                    </a:extLst>
                  </p:cNvPr>
                  <p:cNvSpPr/>
                  <p:nvPr/>
                </p:nvSpPr>
                <p:spPr>
                  <a:xfrm>
                    <a:off x="7675298" y="5850837"/>
                    <a:ext cx="1036139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507" name="Rechthoek 506">
                    <a:extLst>
                      <a:ext uri="{FF2B5EF4-FFF2-40B4-BE49-F238E27FC236}">
                        <a16:creationId xmlns:a16="http://schemas.microsoft.com/office/drawing/2014/main" id="{056FDE97-0369-43D8-8429-6D297D9965E7}"/>
                      </a:ext>
                    </a:extLst>
                  </p:cNvPr>
                  <p:cNvSpPr/>
                  <p:nvPr/>
                </p:nvSpPr>
                <p:spPr>
                  <a:xfrm>
                    <a:off x="6575798" y="5885585"/>
                    <a:ext cx="810747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508" name="Afbeelding 507">
                    <a:extLst>
                      <a:ext uri="{FF2B5EF4-FFF2-40B4-BE49-F238E27FC236}">
                        <a16:creationId xmlns:a16="http://schemas.microsoft.com/office/drawing/2014/main" id="{0E4EEF98-62A1-4AED-B161-C242A41163E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738" t="25198" r="23406" b="22545"/>
                  <a:stretch/>
                </p:blipFill>
                <p:spPr>
                  <a:xfrm>
                    <a:off x="7413616" y="6207964"/>
                    <a:ext cx="249721" cy="773861"/>
                  </a:xfrm>
                  <a:prstGeom prst="rect">
                    <a:avLst/>
                  </a:prstGeom>
                  <a:grpFill/>
                </p:spPr>
              </p:pic>
              <p:grpSp>
                <p:nvGrpSpPr>
                  <p:cNvPr id="509" name="Groep 508">
                    <a:extLst>
                      <a:ext uri="{FF2B5EF4-FFF2-40B4-BE49-F238E27FC236}">
                        <a16:creationId xmlns:a16="http://schemas.microsoft.com/office/drawing/2014/main" id="{017C7164-3A5D-48D8-BA19-6191E4F91020}"/>
                      </a:ext>
                    </a:extLst>
                  </p:cNvPr>
                  <p:cNvGrpSpPr/>
                  <p:nvPr/>
                </p:nvGrpSpPr>
                <p:grpSpPr>
                  <a:xfrm>
                    <a:off x="7675298" y="6358750"/>
                    <a:ext cx="645868" cy="452728"/>
                    <a:chOff x="918455" y="925459"/>
                    <a:chExt cx="645868" cy="452728"/>
                  </a:xfrm>
                  <a:grpFill/>
                </p:grpSpPr>
                <p:pic>
                  <p:nvPicPr>
                    <p:cNvPr id="512" name="Afbeelding 511">
                      <a:extLst>
                        <a:ext uri="{FF2B5EF4-FFF2-40B4-BE49-F238E27FC236}">
                          <a16:creationId xmlns:a16="http://schemas.microsoft.com/office/drawing/2014/main" id="{403DC64A-5609-4361-8A0F-1BF4039CE1F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t="29946" r="35587" b="49623"/>
                    <a:stretch/>
                  </p:blipFill>
                  <p:spPr>
                    <a:xfrm rot="5400000">
                      <a:off x="839833" y="1023802"/>
                      <a:ext cx="433007" cy="275764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513" name="Afbeelding 512">
                      <a:extLst>
                        <a:ext uri="{FF2B5EF4-FFF2-40B4-BE49-F238E27FC236}">
                          <a16:creationId xmlns:a16="http://schemas.microsoft.com/office/drawing/2014/main" id="{72A3CAE9-11A0-451E-BF30-494EF446F8A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72182"/>
                    <a:stretch/>
                  </p:blipFill>
                  <p:spPr>
                    <a:xfrm>
                      <a:off x="1143650" y="925459"/>
                      <a:ext cx="420673" cy="386491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510" name="Afbeelding 509">
                    <a:extLst>
                      <a:ext uri="{FF2B5EF4-FFF2-40B4-BE49-F238E27FC236}">
                        <a16:creationId xmlns:a16="http://schemas.microsoft.com/office/drawing/2014/main" id="{C57AD5BB-DBDA-4870-A9B5-D5B32294DA9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8824063" y="5336541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511" name="Afbeelding 510">
                    <a:extLst>
                      <a:ext uri="{FF2B5EF4-FFF2-40B4-BE49-F238E27FC236}">
                        <a16:creationId xmlns:a16="http://schemas.microsoft.com/office/drawing/2014/main" id="{43303BCA-B202-445D-9E71-A797DC728CC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8792297" y="2881247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466" name="Groep 465">
                  <a:extLst>
                    <a:ext uri="{FF2B5EF4-FFF2-40B4-BE49-F238E27FC236}">
                      <a16:creationId xmlns:a16="http://schemas.microsoft.com/office/drawing/2014/main" id="{B3F8E7BC-51A1-4429-99E7-C4A27F1410AE}"/>
                    </a:ext>
                  </a:extLst>
                </p:cNvPr>
                <p:cNvGrpSpPr/>
                <p:nvPr/>
              </p:nvGrpSpPr>
              <p:grpSpPr>
                <a:xfrm>
                  <a:off x="1149525" y="2212347"/>
                  <a:ext cx="1326138" cy="1755265"/>
                  <a:chOff x="2369215" y="2188834"/>
                  <a:chExt cx="1326138" cy="1755265"/>
                </a:xfrm>
                <a:grpFill/>
              </p:grpSpPr>
              <p:sp>
                <p:nvSpPr>
                  <p:cNvPr id="499" name="Rechthoek 498">
                    <a:extLst>
                      <a:ext uri="{FF2B5EF4-FFF2-40B4-BE49-F238E27FC236}">
                        <a16:creationId xmlns:a16="http://schemas.microsoft.com/office/drawing/2014/main" id="{25FA2EAF-9372-4728-9281-43B4BA446592}"/>
                      </a:ext>
                    </a:extLst>
                  </p:cNvPr>
                  <p:cNvSpPr/>
                  <p:nvPr/>
                </p:nvSpPr>
                <p:spPr>
                  <a:xfrm>
                    <a:off x="2369215" y="2188834"/>
                    <a:ext cx="798138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/>
                  </a:p>
                </p:txBody>
              </p:sp>
              <p:sp>
                <p:nvSpPr>
                  <p:cNvPr id="500" name="Rechthoek 499">
                    <a:extLst>
                      <a:ext uri="{FF2B5EF4-FFF2-40B4-BE49-F238E27FC236}">
                        <a16:creationId xmlns:a16="http://schemas.microsoft.com/office/drawing/2014/main" id="{18732CA6-BA70-420F-B4BB-5B4FB057F8C7}"/>
                      </a:ext>
                    </a:extLst>
                  </p:cNvPr>
                  <p:cNvSpPr/>
                  <p:nvPr/>
                </p:nvSpPr>
                <p:spPr>
                  <a:xfrm>
                    <a:off x="2915174" y="3621954"/>
                    <a:ext cx="780179" cy="32214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pic>
              <p:nvPicPr>
                <p:cNvPr id="467" name="Afbeelding 466">
                  <a:extLst>
                    <a:ext uri="{FF2B5EF4-FFF2-40B4-BE49-F238E27FC236}">
                      <a16:creationId xmlns:a16="http://schemas.microsoft.com/office/drawing/2014/main" id="{6AB286AC-361E-4592-9F39-C4ED9BD5797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8460" r="65584" b="1506"/>
                <a:stretch/>
              </p:blipFill>
              <p:spPr>
                <a:xfrm flipV="1">
                  <a:off x="6266213" y="2867165"/>
                  <a:ext cx="319655" cy="298830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468" name="Groep 467">
                  <a:extLst>
                    <a:ext uri="{FF2B5EF4-FFF2-40B4-BE49-F238E27FC236}">
                      <a16:creationId xmlns:a16="http://schemas.microsoft.com/office/drawing/2014/main" id="{C1918ADF-40D8-4B32-8862-65ADD27E9088}"/>
                    </a:ext>
                  </a:extLst>
                </p:cNvPr>
                <p:cNvGrpSpPr/>
                <p:nvPr/>
              </p:nvGrpSpPr>
              <p:grpSpPr>
                <a:xfrm>
                  <a:off x="6557331" y="2247174"/>
                  <a:ext cx="2434551" cy="1743723"/>
                  <a:chOff x="1260802" y="2200376"/>
                  <a:chExt cx="2434551" cy="1743723"/>
                </a:xfrm>
                <a:grpFill/>
              </p:grpSpPr>
              <p:pic>
                <p:nvPicPr>
                  <p:cNvPr id="495" name="Afbeelding 494">
                    <a:extLst>
                      <a:ext uri="{FF2B5EF4-FFF2-40B4-BE49-F238E27FC236}">
                        <a16:creationId xmlns:a16="http://schemas.microsoft.com/office/drawing/2014/main" id="{532AEDC8-A5AB-4BA5-8EE8-799713C6C9D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1754"/>
                  <a:stretch/>
                </p:blipFill>
                <p:spPr>
                  <a:xfrm flipV="1">
                    <a:off x="1279321" y="2215952"/>
                    <a:ext cx="1908499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496" name="Rechthoek 495">
                    <a:extLst>
                      <a:ext uri="{FF2B5EF4-FFF2-40B4-BE49-F238E27FC236}">
                        <a16:creationId xmlns:a16="http://schemas.microsoft.com/office/drawing/2014/main" id="{2CEC7BC7-8902-48BC-B78D-2410F60A9025}"/>
                      </a:ext>
                    </a:extLst>
                  </p:cNvPr>
                  <p:cNvSpPr/>
                  <p:nvPr/>
                </p:nvSpPr>
                <p:spPr>
                  <a:xfrm>
                    <a:off x="1260802" y="222594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497" name="Rechthoek 496">
                    <a:extLst>
                      <a:ext uri="{FF2B5EF4-FFF2-40B4-BE49-F238E27FC236}">
                        <a16:creationId xmlns:a16="http://schemas.microsoft.com/office/drawing/2014/main" id="{95F84B70-9892-4632-A233-7A86C33C4DA5}"/>
                      </a:ext>
                    </a:extLst>
                  </p:cNvPr>
                  <p:cNvSpPr/>
                  <p:nvPr/>
                </p:nvSpPr>
                <p:spPr>
                  <a:xfrm>
                    <a:off x="2360674" y="2200376"/>
                    <a:ext cx="974049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/>
                  </a:p>
                </p:txBody>
              </p:sp>
              <p:sp>
                <p:nvSpPr>
                  <p:cNvPr id="498" name="Rechthoek 497">
                    <a:extLst>
                      <a:ext uri="{FF2B5EF4-FFF2-40B4-BE49-F238E27FC236}">
                        <a16:creationId xmlns:a16="http://schemas.microsoft.com/office/drawing/2014/main" id="{4CF474B3-4D66-4D4E-B1B2-EE6F623923DC}"/>
                      </a:ext>
                    </a:extLst>
                  </p:cNvPr>
                  <p:cNvSpPr/>
                  <p:nvPr/>
                </p:nvSpPr>
                <p:spPr>
                  <a:xfrm>
                    <a:off x="2915174" y="3621954"/>
                    <a:ext cx="780179" cy="32214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grpSp>
              <p:nvGrpSpPr>
                <p:cNvPr id="469" name="Groep 468">
                  <a:extLst>
                    <a:ext uri="{FF2B5EF4-FFF2-40B4-BE49-F238E27FC236}">
                      <a16:creationId xmlns:a16="http://schemas.microsoft.com/office/drawing/2014/main" id="{F057C59F-405C-4B26-AC4B-5AAEF74FE406}"/>
                    </a:ext>
                  </a:extLst>
                </p:cNvPr>
                <p:cNvGrpSpPr/>
                <p:nvPr/>
              </p:nvGrpSpPr>
              <p:grpSpPr>
                <a:xfrm>
                  <a:off x="7384929" y="1320324"/>
                  <a:ext cx="896968" cy="942426"/>
                  <a:chOff x="4247007" y="3884449"/>
                  <a:chExt cx="896968" cy="942426"/>
                </a:xfrm>
                <a:grpFill/>
              </p:grpSpPr>
              <p:pic>
                <p:nvPicPr>
                  <p:cNvPr id="492" name="Afbeelding 491">
                    <a:extLst>
                      <a:ext uri="{FF2B5EF4-FFF2-40B4-BE49-F238E27FC236}">
                        <a16:creationId xmlns:a16="http://schemas.microsoft.com/office/drawing/2014/main" id="{32300FFB-1339-4D03-9F85-C020A26A704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99" t="20157" r="23223" b="20774"/>
                  <a:stretch/>
                </p:blipFill>
                <p:spPr>
                  <a:xfrm flipV="1">
                    <a:off x="4247007" y="3884449"/>
                    <a:ext cx="241640" cy="942426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493" name="Afbeelding 492">
                    <a:extLst>
                      <a:ext uri="{FF2B5EF4-FFF2-40B4-BE49-F238E27FC236}">
                        <a16:creationId xmlns:a16="http://schemas.microsoft.com/office/drawing/2014/main" id="{F1E03B14-BC8A-4AE5-A493-37B7FCBAF4D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t="29946" r="35587" b="49623"/>
                  <a:stretch/>
                </p:blipFill>
                <p:spPr>
                  <a:xfrm rot="5400000">
                    <a:off x="4410025" y="4207235"/>
                    <a:ext cx="433007" cy="275764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494" name="Afbeelding 493">
                    <a:extLst>
                      <a:ext uri="{FF2B5EF4-FFF2-40B4-BE49-F238E27FC236}">
                        <a16:creationId xmlns:a16="http://schemas.microsoft.com/office/drawing/2014/main" id="{DF7EDDD5-08CB-44B1-BFCB-D75B40949FB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72182"/>
                  <a:stretch/>
                </p:blipFill>
                <p:spPr>
                  <a:xfrm>
                    <a:off x="4723302" y="4103966"/>
                    <a:ext cx="420673" cy="386491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470" name="Groep 469">
                  <a:extLst>
                    <a:ext uri="{FF2B5EF4-FFF2-40B4-BE49-F238E27FC236}">
                      <a16:creationId xmlns:a16="http://schemas.microsoft.com/office/drawing/2014/main" id="{53C5B96C-C42F-4695-9CA5-6B5BF89A7014}"/>
                    </a:ext>
                  </a:extLst>
                </p:cNvPr>
                <p:cNvGrpSpPr/>
                <p:nvPr/>
              </p:nvGrpSpPr>
              <p:grpSpPr>
                <a:xfrm>
                  <a:off x="2951291" y="-256349"/>
                  <a:ext cx="6558293" cy="1651028"/>
                  <a:chOff x="3012390" y="4616373"/>
                  <a:chExt cx="6558293" cy="1651028"/>
                </a:xfrm>
                <a:grpFill/>
              </p:grpSpPr>
              <p:grpSp>
                <p:nvGrpSpPr>
                  <p:cNvPr id="479" name="Groep 478">
                    <a:extLst>
                      <a:ext uri="{FF2B5EF4-FFF2-40B4-BE49-F238E27FC236}">
                        <a16:creationId xmlns:a16="http://schemas.microsoft.com/office/drawing/2014/main" id="{AE1A2DF7-7F9C-412A-9C18-B35AFC69D5B9}"/>
                      </a:ext>
                    </a:extLst>
                  </p:cNvPr>
                  <p:cNvGrpSpPr/>
                  <p:nvPr/>
                </p:nvGrpSpPr>
                <p:grpSpPr>
                  <a:xfrm>
                    <a:off x="3012390" y="4616373"/>
                    <a:ext cx="3259853" cy="1230439"/>
                    <a:chOff x="869130" y="1366359"/>
                    <a:chExt cx="3136944" cy="1150322"/>
                  </a:xfrm>
                  <a:grpFill/>
                </p:grpSpPr>
                <p:grpSp>
                  <p:nvGrpSpPr>
                    <p:cNvPr id="481" name="Groep 480">
                      <a:extLst>
                        <a:ext uri="{FF2B5EF4-FFF2-40B4-BE49-F238E27FC236}">
                          <a16:creationId xmlns:a16="http://schemas.microsoft.com/office/drawing/2014/main" id="{06FC1A36-C43B-4364-B058-82C70FFF6DB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69130" y="1388805"/>
                      <a:ext cx="2851390" cy="1127876"/>
                      <a:chOff x="843963" y="3024659"/>
                      <a:chExt cx="2851390" cy="1127876"/>
                    </a:xfrm>
                    <a:grpFill/>
                  </p:grpSpPr>
                  <p:sp>
                    <p:nvSpPr>
                      <p:cNvPr id="485" name="Rechthoek 484">
                        <a:extLst>
                          <a:ext uri="{FF2B5EF4-FFF2-40B4-BE49-F238E27FC236}">
                            <a16:creationId xmlns:a16="http://schemas.microsoft.com/office/drawing/2014/main" id="{EE535392-2963-4D92-BFE3-63FD3F147DC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91234" y="3036814"/>
                        <a:ext cx="587230" cy="322145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pic>
                    <p:nvPicPr>
                      <p:cNvPr id="486" name="Afbeelding 485">
                        <a:extLst>
                          <a:ext uri="{FF2B5EF4-FFF2-40B4-BE49-F238E27FC236}">
                            <a16:creationId xmlns:a16="http://schemas.microsoft.com/office/drawing/2014/main" id="{F5C5466B-982C-480F-AF40-5B4031EF9ED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2914" t="25198"/>
                      <a:stretch/>
                    </p:blipFill>
                    <p:spPr>
                      <a:xfrm flipV="1">
                        <a:off x="1106235" y="3036799"/>
                        <a:ext cx="2206304" cy="1115736"/>
                      </a:xfrm>
                      <a:prstGeom prst="rect">
                        <a:avLst/>
                      </a:prstGeom>
                      <a:grpFill/>
                    </p:spPr>
                  </p:pic>
                  <p:sp>
                    <p:nvSpPr>
                      <p:cNvPr id="487" name="Rechthoek 486">
                        <a:extLst>
                          <a:ext uri="{FF2B5EF4-FFF2-40B4-BE49-F238E27FC236}">
                            <a16:creationId xmlns:a16="http://schemas.microsoft.com/office/drawing/2014/main" id="{0D8050E6-BAA1-40BC-A1F4-6743D8C6C19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93791" y="3056549"/>
                        <a:ext cx="780179" cy="356954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sp>
                    <p:nvSpPr>
                      <p:cNvPr id="488" name="Rechthoek 487">
                        <a:extLst>
                          <a:ext uri="{FF2B5EF4-FFF2-40B4-BE49-F238E27FC236}">
                            <a16:creationId xmlns:a16="http://schemas.microsoft.com/office/drawing/2014/main" id="{A61AF116-10FA-434A-8246-EC9E22F024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53382" y="3024659"/>
                        <a:ext cx="712395" cy="368974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sp>
                    <p:nvSpPr>
                      <p:cNvPr id="489" name="Rechthoek 488">
                        <a:extLst>
                          <a:ext uri="{FF2B5EF4-FFF2-40B4-BE49-F238E27FC236}">
                            <a16:creationId xmlns:a16="http://schemas.microsoft.com/office/drawing/2014/main" id="{D3EB92D1-85C8-4F6B-BA7A-85063D27C5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915174" y="3621954"/>
                        <a:ext cx="780179" cy="322145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pic>
                    <p:nvPicPr>
                      <p:cNvPr id="490" name="Afbeelding 489">
                        <a:extLst>
                          <a:ext uri="{FF2B5EF4-FFF2-40B4-BE49-F238E27FC236}">
                            <a16:creationId xmlns:a16="http://schemas.microsoft.com/office/drawing/2014/main" id="{D9CA26C8-DAAC-472E-A0D1-1A6099F6ED0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799" t="79811" r="66824" b="2201"/>
                      <a:stretch/>
                    </p:blipFill>
                    <p:spPr>
                      <a:xfrm flipV="1">
                        <a:off x="2948196" y="3656431"/>
                        <a:ext cx="288220" cy="268311"/>
                      </a:xfrm>
                      <a:prstGeom prst="rect">
                        <a:avLst/>
                      </a:prstGeom>
                      <a:grpFill/>
                    </p:spPr>
                  </p:pic>
                  <p:pic>
                    <p:nvPicPr>
                      <p:cNvPr id="491" name="Afbeelding 490">
                        <a:extLst>
                          <a:ext uri="{FF2B5EF4-FFF2-40B4-BE49-F238E27FC236}">
                            <a16:creationId xmlns:a16="http://schemas.microsoft.com/office/drawing/2014/main" id="{DE83D66E-560D-45B4-9DB5-454D5E432CF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799" t="78460" r="66810" b="1292"/>
                      <a:stretch/>
                    </p:blipFill>
                    <p:spPr>
                      <a:xfrm rot="10800000" flipV="1">
                        <a:off x="843963" y="3629043"/>
                        <a:ext cx="283630" cy="302005"/>
                      </a:xfrm>
                      <a:prstGeom prst="rect">
                        <a:avLst/>
                      </a:prstGeom>
                      <a:grpFill/>
                    </p:spPr>
                  </p:pic>
                </p:grpSp>
                <p:grpSp>
                  <p:nvGrpSpPr>
                    <p:cNvPr id="482" name="Groep 481">
                      <a:extLst>
                        <a:ext uri="{FF2B5EF4-FFF2-40B4-BE49-F238E27FC236}">
                          <a16:creationId xmlns:a16="http://schemas.microsoft.com/office/drawing/2014/main" id="{19ED9C7E-D197-40AF-A1EF-400F7603581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59454" y="1366359"/>
                      <a:ext cx="746620" cy="931338"/>
                      <a:chOff x="3283036" y="2973664"/>
                      <a:chExt cx="746620" cy="931338"/>
                    </a:xfrm>
                    <a:grpFill/>
                  </p:grpSpPr>
                  <p:pic>
                    <p:nvPicPr>
                      <p:cNvPr id="483" name="Afbeelding 482">
                        <a:extLst>
                          <a:ext uri="{FF2B5EF4-FFF2-40B4-BE49-F238E27FC236}">
                            <a16:creationId xmlns:a16="http://schemas.microsoft.com/office/drawing/2014/main" id="{BD164FED-8DD8-4A48-841B-096144B9D3E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6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7428" t="39456" r="13101" b="41282"/>
                      <a:stretch/>
                    </p:blipFill>
                    <p:spPr>
                      <a:xfrm flipV="1">
                        <a:off x="3283036" y="3617685"/>
                        <a:ext cx="746620" cy="287317"/>
                      </a:xfrm>
                      <a:prstGeom prst="rect">
                        <a:avLst/>
                      </a:prstGeom>
                      <a:grpFill/>
                    </p:spPr>
                  </p:pic>
                  <p:pic>
                    <p:nvPicPr>
                      <p:cNvPr id="484" name="Afbeelding 483">
                        <a:extLst>
                          <a:ext uri="{FF2B5EF4-FFF2-40B4-BE49-F238E27FC236}">
                            <a16:creationId xmlns:a16="http://schemas.microsoft.com/office/drawing/2014/main" id="{17A2F317-817D-4C45-A669-C4238823266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4947" r="35587" b="49623"/>
                      <a:stretch/>
                    </p:blipFill>
                    <p:spPr>
                      <a:xfrm>
                        <a:off x="3439540" y="2973664"/>
                        <a:ext cx="404812" cy="654342"/>
                      </a:xfrm>
                      <a:prstGeom prst="rect">
                        <a:avLst/>
                      </a:prstGeom>
                      <a:grpFill/>
                    </p:spPr>
                  </p:pic>
                </p:grpSp>
              </p:grpSp>
              <p:pic>
                <p:nvPicPr>
                  <p:cNvPr id="473" name="Afbeelding 472">
                    <a:extLst>
                      <a:ext uri="{FF2B5EF4-FFF2-40B4-BE49-F238E27FC236}">
                        <a16:creationId xmlns:a16="http://schemas.microsoft.com/office/drawing/2014/main" id="{FC6D9284-B3E6-420F-88EB-5F06F540D2D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9811" r="66824" b="2201"/>
                  <a:stretch/>
                </p:blipFill>
                <p:spPr>
                  <a:xfrm flipV="1">
                    <a:off x="6276285" y="5308066"/>
                    <a:ext cx="299513" cy="286999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474" name="Afbeelding 473">
                    <a:extLst>
                      <a:ext uri="{FF2B5EF4-FFF2-40B4-BE49-F238E27FC236}">
                        <a16:creationId xmlns:a16="http://schemas.microsoft.com/office/drawing/2014/main" id="{7F091745-D3B4-488A-8732-D63714AD3F9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3012"/>
                  <a:stretch/>
                </p:blipFill>
                <p:spPr>
                  <a:xfrm>
                    <a:off x="6603860" y="5114720"/>
                    <a:ext cx="1876628" cy="1107720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475" name="Afbeelding 474">
                    <a:extLst>
                      <a:ext uri="{FF2B5EF4-FFF2-40B4-BE49-F238E27FC236}">
                        <a16:creationId xmlns:a16="http://schemas.microsoft.com/office/drawing/2014/main" id="{2E40586A-6516-47D6-AC18-5FCBAE51DC0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5584" b="1506"/>
                  <a:stretch/>
                </p:blipFill>
                <p:spPr>
                  <a:xfrm flipV="1">
                    <a:off x="8492448" y="5313745"/>
                    <a:ext cx="319655" cy="298830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476" name="Rechthoek 475">
                    <a:extLst>
                      <a:ext uri="{FF2B5EF4-FFF2-40B4-BE49-F238E27FC236}">
                        <a16:creationId xmlns:a16="http://schemas.microsoft.com/office/drawing/2014/main" id="{09830B20-BAD0-4139-B667-C5BEF3E5D64D}"/>
                      </a:ext>
                    </a:extLst>
                  </p:cNvPr>
                  <p:cNvSpPr/>
                  <p:nvPr/>
                </p:nvSpPr>
                <p:spPr>
                  <a:xfrm>
                    <a:off x="7675298" y="5850837"/>
                    <a:ext cx="1036139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477" name="Rechthoek 476">
                    <a:extLst>
                      <a:ext uri="{FF2B5EF4-FFF2-40B4-BE49-F238E27FC236}">
                        <a16:creationId xmlns:a16="http://schemas.microsoft.com/office/drawing/2014/main" id="{4EA83BEC-24C5-40D2-A4CE-BA89FB79FD52}"/>
                      </a:ext>
                    </a:extLst>
                  </p:cNvPr>
                  <p:cNvSpPr/>
                  <p:nvPr/>
                </p:nvSpPr>
                <p:spPr>
                  <a:xfrm>
                    <a:off x="6575798" y="5885585"/>
                    <a:ext cx="810747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478" name="Afbeelding 477">
                    <a:extLst>
                      <a:ext uri="{FF2B5EF4-FFF2-40B4-BE49-F238E27FC236}">
                        <a16:creationId xmlns:a16="http://schemas.microsoft.com/office/drawing/2014/main" id="{8668161E-69E4-431C-9CB8-D07F8629CAF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8824063" y="5336541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471" name="Afbeelding 470">
                  <a:extLst>
                    <a:ext uri="{FF2B5EF4-FFF2-40B4-BE49-F238E27FC236}">
                      <a16:creationId xmlns:a16="http://schemas.microsoft.com/office/drawing/2014/main" id="{1E3C704D-EC9E-4AF1-9C1B-82F08E7BFC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9811" r="66824" b="2201"/>
                <a:stretch/>
              </p:blipFill>
              <p:spPr>
                <a:xfrm flipV="1">
                  <a:off x="8465850" y="2878996"/>
                  <a:ext cx="299513" cy="286999"/>
                </a:xfrm>
                <a:prstGeom prst="rect">
                  <a:avLst/>
                </a:prstGeom>
                <a:grpFill/>
              </p:spPr>
            </p:pic>
          </p:grpSp>
          <p:grpSp>
            <p:nvGrpSpPr>
              <p:cNvPr id="369" name="Groep 368">
                <a:extLst>
                  <a:ext uri="{FF2B5EF4-FFF2-40B4-BE49-F238E27FC236}">
                    <a16:creationId xmlns:a16="http://schemas.microsoft.com/office/drawing/2014/main" id="{1FBBBF2B-6140-40E9-BE69-3674E07CBFB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988895" y="1205593"/>
                <a:ext cx="3695800" cy="2819671"/>
                <a:chOff x="83462" y="-256348"/>
                <a:chExt cx="9487218" cy="7238177"/>
              </a:xfrm>
              <a:grpFill/>
            </p:grpSpPr>
            <p:sp>
              <p:nvSpPr>
                <p:cNvPr id="370" name="Tekstvak 369">
                  <a:extLst>
                    <a:ext uri="{FF2B5EF4-FFF2-40B4-BE49-F238E27FC236}">
                      <a16:creationId xmlns:a16="http://schemas.microsoft.com/office/drawing/2014/main" id="{0612F04F-6FC8-4423-9E8B-8DBEA6F4C62B}"/>
                    </a:ext>
                  </a:extLst>
                </p:cNvPr>
                <p:cNvSpPr txBox="1"/>
                <p:nvPr/>
              </p:nvSpPr>
              <p:spPr>
                <a:xfrm>
                  <a:off x="390984" y="161787"/>
                  <a:ext cx="9118598" cy="6715607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3200" b="1" dirty="0">
                      <a:solidFill>
                        <a:schemeClr val="bg1"/>
                      </a:solidFill>
                    </a:rPr>
                    <a:t>Polymeren</a:t>
                  </a:r>
                </a:p>
                <a:p>
                  <a:r>
                    <a:rPr lang="nl-NL" sz="3200" b="1" dirty="0">
                      <a:solidFill>
                        <a:srgbClr val="FF0000"/>
                      </a:solidFill>
                    </a:rPr>
                    <a:t>                                                               </a:t>
                  </a:r>
                </a:p>
                <a:p>
                  <a:pPr>
                    <a:tabLst>
                      <a:tab pos="1435100" algn="l"/>
                    </a:tabLst>
                  </a:pPr>
                  <a:endParaRPr lang="nl-NL" sz="3200" b="1" dirty="0">
                    <a:solidFill>
                      <a:srgbClr val="FF0000"/>
                    </a:solidFill>
                  </a:endParaRPr>
                </a:p>
                <a:p>
                  <a:endParaRPr lang="nl-NL" sz="3600" b="1" dirty="0">
                    <a:solidFill>
                      <a:srgbClr val="FF0000"/>
                    </a:solidFill>
                  </a:endParaRPr>
                </a:p>
                <a:p>
                  <a:r>
                    <a:rPr lang="nl-NL" sz="3200" b="1" dirty="0">
                      <a:solidFill>
                        <a:srgbClr val="FF0000"/>
                      </a:solidFill>
                    </a:rPr>
                    <a:t>                 </a:t>
                  </a:r>
                  <a:r>
                    <a:rPr lang="nl-NL" sz="800" b="1" dirty="0">
                      <a:solidFill>
                        <a:srgbClr val="FF0000"/>
                      </a:solidFill>
                    </a:rPr>
                    <a:t>   </a:t>
                  </a:r>
                  <a:r>
                    <a:rPr lang="nl-NL" sz="3200" dirty="0"/>
                    <a:t>                                            </a:t>
                  </a:r>
                </a:p>
              </p:txBody>
            </p:sp>
            <p:sp>
              <p:nvSpPr>
                <p:cNvPr id="371" name="Rechthoek 370">
                  <a:extLst>
                    <a:ext uri="{FF2B5EF4-FFF2-40B4-BE49-F238E27FC236}">
                      <a16:creationId xmlns:a16="http://schemas.microsoft.com/office/drawing/2014/main" id="{618A4B4B-0C6C-4EE5-83D5-A3D2189A301F}"/>
                    </a:ext>
                  </a:extLst>
                </p:cNvPr>
                <p:cNvSpPr/>
                <p:nvPr/>
              </p:nvSpPr>
              <p:spPr>
                <a:xfrm>
                  <a:off x="2087473" y="1687290"/>
                  <a:ext cx="810747" cy="38181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72" name="Rechthoek 371">
                  <a:extLst>
                    <a:ext uri="{FF2B5EF4-FFF2-40B4-BE49-F238E27FC236}">
                      <a16:creationId xmlns:a16="http://schemas.microsoft.com/office/drawing/2014/main" id="{99539482-E654-4761-B000-AC346D4007D3}"/>
                    </a:ext>
                  </a:extLst>
                </p:cNvPr>
                <p:cNvSpPr/>
                <p:nvPr/>
              </p:nvSpPr>
              <p:spPr>
                <a:xfrm>
                  <a:off x="4950283" y="1513223"/>
                  <a:ext cx="674543" cy="36897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grpSp>
              <p:nvGrpSpPr>
                <p:cNvPr id="373" name="Groep 372">
                  <a:extLst>
                    <a:ext uri="{FF2B5EF4-FFF2-40B4-BE49-F238E27FC236}">
                      <a16:creationId xmlns:a16="http://schemas.microsoft.com/office/drawing/2014/main" id="{1079EC3E-39BE-4C78-911A-4298D68BCFB9}"/>
                    </a:ext>
                  </a:extLst>
                </p:cNvPr>
                <p:cNvGrpSpPr/>
                <p:nvPr/>
              </p:nvGrpSpPr>
              <p:grpSpPr>
                <a:xfrm flipV="1">
                  <a:off x="2981009" y="2655866"/>
                  <a:ext cx="2483257" cy="1129121"/>
                  <a:chOff x="753877" y="3024659"/>
                  <a:chExt cx="2483258" cy="1127891"/>
                </a:xfrm>
                <a:grpFill/>
              </p:grpSpPr>
              <p:sp>
                <p:nvSpPr>
                  <p:cNvPr id="451" name="Rechthoek 450">
                    <a:extLst>
                      <a:ext uri="{FF2B5EF4-FFF2-40B4-BE49-F238E27FC236}">
                        <a16:creationId xmlns:a16="http://schemas.microsoft.com/office/drawing/2014/main" id="{BF609BB7-9AF6-44C4-B40A-035E4A2A8E7C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36814"/>
                    <a:ext cx="587230" cy="322145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452" name="Afbeelding 451">
                    <a:extLst>
                      <a:ext uri="{FF2B5EF4-FFF2-40B4-BE49-F238E27FC236}">
                        <a16:creationId xmlns:a16="http://schemas.microsoft.com/office/drawing/2014/main" id="{A6A586C6-68AE-43E3-A03A-9EFC26B7C1B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2524"/>
                  <a:stretch/>
                </p:blipFill>
                <p:spPr>
                  <a:xfrm flipV="1">
                    <a:off x="1048624" y="3036814"/>
                    <a:ext cx="1888997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453" name="Rechthoek 452">
                    <a:extLst>
                      <a:ext uri="{FF2B5EF4-FFF2-40B4-BE49-F238E27FC236}">
                        <a16:creationId xmlns:a16="http://schemas.microsoft.com/office/drawing/2014/main" id="{1FD882B0-52ED-43DC-92E8-40F5BDCAC318}"/>
                      </a:ext>
                    </a:extLst>
                  </p:cNvPr>
                  <p:cNvSpPr/>
                  <p:nvPr/>
                </p:nvSpPr>
                <p:spPr>
                  <a:xfrm>
                    <a:off x="2118217" y="305653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454" name="Rechthoek 453">
                    <a:extLst>
                      <a:ext uri="{FF2B5EF4-FFF2-40B4-BE49-F238E27FC236}">
                        <a16:creationId xmlns:a16="http://schemas.microsoft.com/office/drawing/2014/main" id="{6096C34E-9698-4590-9E22-98D82E1387A1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24659"/>
                    <a:ext cx="674543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455" name="Afbeelding 454">
                    <a:extLst>
                      <a:ext uri="{FF2B5EF4-FFF2-40B4-BE49-F238E27FC236}">
                        <a16:creationId xmlns:a16="http://schemas.microsoft.com/office/drawing/2014/main" id="{15F7D7DD-04F0-4189-8A7A-54A8EE0F276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933" b="-56"/>
                  <a:stretch/>
                </p:blipFill>
                <p:spPr>
                  <a:xfrm flipV="1">
                    <a:off x="2915175" y="3621955"/>
                    <a:ext cx="321960" cy="322143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456" name="Afbeelding 455">
                    <a:extLst>
                      <a:ext uri="{FF2B5EF4-FFF2-40B4-BE49-F238E27FC236}">
                        <a16:creationId xmlns:a16="http://schemas.microsoft.com/office/drawing/2014/main" id="{B6904BDD-CF16-4BCF-964D-43C6770E6ED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364" b="-94"/>
                  <a:stretch/>
                </p:blipFill>
                <p:spPr>
                  <a:xfrm rot="10800000" flipV="1">
                    <a:off x="753877" y="3621957"/>
                    <a:ext cx="294746" cy="322688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374" name="Groep 373">
                  <a:extLst>
                    <a:ext uri="{FF2B5EF4-FFF2-40B4-BE49-F238E27FC236}">
                      <a16:creationId xmlns:a16="http://schemas.microsoft.com/office/drawing/2014/main" id="{64EF61C6-587A-464F-A1D8-CACDB9B6A4CD}"/>
                    </a:ext>
                  </a:extLst>
                </p:cNvPr>
                <p:cNvGrpSpPr/>
                <p:nvPr/>
              </p:nvGrpSpPr>
              <p:grpSpPr>
                <a:xfrm>
                  <a:off x="3077696" y="696807"/>
                  <a:ext cx="3478560" cy="2157765"/>
                  <a:chOff x="1216401" y="1388805"/>
                  <a:chExt cx="3478560" cy="2157763"/>
                </a:xfrm>
                <a:grpFill/>
              </p:grpSpPr>
              <p:grpSp>
                <p:nvGrpSpPr>
                  <p:cNvPr id="445" name="Groep 444">
                    <a:extLst>
                      <a:ext uri="{FF2B5EF4-FFF2-40B4-BE49-F238E27FC236}">
                        <a16:creationId xmlns:a16="http://schemas.microsoft.com/office/drawing/2014/main" id="{D10D593A-7CBD-4DC5-B10C-9EBB79ED1CA1}"/>
                      </a:ext>
                    </a:extLst>
                  </p:cNvPr>
                  <p:cNvGrpSpPr/>
                  <p:nvPr/>
                </p:nvGrpSpPr>
                <p:grpSpPr>
                  <a:xfrm>
                    <a:off x="1216401" y="1388805"/>
                    <a:ext cx="2504119" cy="919440"/>
                    <a:chOff x="1191234" y="3024659"/>
                    <a:chExt cx="2504119" cy="919440"/>
                  </a:xfrm>
                  <a:grpFill/>
                </p:grpSpPr>
                <p:sp>
                  <p:nvSpPr>
                    <p:cNvPr id="447" name="Rechthoek 446">
                      <a:extLst>
                        <a:ext uri="{FF2B5EF4-FFF2-40B4-BE49-F238E27FC236}">
                          <a16:creationId xmlns:a16="http://schemas.microsoft.com/office/drawing/2014/main" id="{4AD62974-C61D-4002-96A7-05DCA7A1AF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448" name="Rechthoek 447">
                      <a:extLst>
                        <a:ext uri="{FF2B5EF4-FFF2-40B4-BE49-F238E27FC236}">
                          <a16:creationId xmlns:a16="http://schemas.microsoft.com/office/drawing/2014/main" id="{1A0F907F-4076-4833-89A5-9E8C35D143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217" y="3056533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449" name="Rechthoek 448">
                      <a:extLst>
                        <a:ext uri="{FF2B5EF4-FFF2-40B4-BE49-F238E27FC236}">
                          <a16:creationId xmlns:a16="http://schemas.microsoft.com/office/drawing/2014/main" id="{00720D35-7BC3-4752-B4EC-3CAB6D35F7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24659"/>
                      <a:ext cx="674543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450" name="Rechthoek 449">
                      <a:extLst>
                        <a:ext uri="{FF2B5EF4-FFF2-40B4-BE49-F238E27FC236}">
                          <a16:creationId xmlns:a16="http://schemas.microsoft.com/office/drawing/2014/main" id="{D948F1ED-70E7-4F12-807E-8056820AE2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15174" y="3621954"/>
                      <a:ext cx="780179" cy="322145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pic>
                <p:nvPicPr>
                  <p:cNvPr id="446" name="Afbeelding 445">
                    <a:extLst>
                      <a:ext uri="{FF2B5EF4-FFF2-40B4-BE49-F238E27FC236}">
                        <a16:creationId xmlns:a16="http://schemas.microsoft.com/office/drawing/2014/main" id="{6A68FE8A-D1D6-4AF4-8FFA-83E7805E95A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49623"/>
                  <a:stretch/>
                </p:blipFill>
                <p:spPr>
                  <a:xfrm>
                    <a:off x="3321130" y="2892226"/>
                    <a:ext cx="1373831" cy="654342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375" name="Afbeelding 374">
                  <a:extLst>
                    <a:ext uri="{FF2B5EF4-FFF2-40B4-BE49-F238E27FC236}">
                      <a16:creationId xmlns:a16="http://schemas.microsoft.com/office/drawing/2014/main" id="{CCC03A38-E59A-424B-94AE-316268247D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5496369" y="2881249"/>
                  <a:ext cx="746620" cy="287317"/>
                </a:xfrm>
                <a:prstGeom prst="rect">
                  <a:avLst/>
                </a:prstGeom>
                <a:grpFill/>
              </p:spPr>
            </p:pic>
            <p:pic>
              <p:nvPicPr>
                <p:cNvPr id="376" name="Afbeelding 375">
                  <a:extLst>
                    <a:ext uri="{FF2B5EF4-FFF2-40B4-BE49-F238E27FC236}">
                      <a16:creationId xmlns:a16="http://schemas.microsoft.com/office/drawing/2014/main" id="{9FE872F4-27D4-4476-9B8E-CD57D17167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49623"/>
                <a:stretch/>
              </p:blipFill>
              <p:spPr>
                <a:xfrm>
                  <a:off x="1916016" y="2200229"/>
                  <a:ext cx="1373832" cy="654343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377" name="Groep 376">
                  <a:extLst>
                    <a:ext uri="{FF2B5EF4-FFF2-40B4-BE49-F238E27FC236}">
                      <a16:creationId xmlns:a16="http://schemas.microsoft.com/office/drawing/2014/main" id="{BBE9D59D-B28B-431D-BCEF-C04269A0F961}"/>
                    </a:ext>
                  </a:extLst>
                </p:cNvPr>
                <p:cNvGrpSpPr/>
                <p:nvPr/>
              </p:nvGrpSpPr>
              <p:grpSpPr>
                <a:xfrm>
                  <a:off x="83462" y="2881249"/>
                  <a:ext cx="9487218" cy="4100580"/>
                  <a:chOff x="83460" y="2881247"/>
                  <a:chExt cx="9487223" cy="4100573"/>
                </a:xfrm>
                <a:grpFill/>
              </p:grpSpPr>
              <p:grpSp>
                <p:nvGrpSpPr>
                  <p:cNvPr id="413" name="Groep 412">
                    <a:extLst>
                      <a:ext uri="{FF2B5EF4-FFF2-40B4-BE49-F238E27FC236}">
                        <a16:creationId xmlns:a16="http://schemas.microsoft.com/office/drawing/2014/main" id="{A18B9F4A-1C87-4D4B-8043-E2FE4ED394FE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2294416" y="3732047"/>
                    <a:ext cx="3977828" cy="2114778"/>
                    <a:chOff x="1841650" y="3787345"/>
                    <a:chExt cx="3827847" cy="1977078"/>
                  </a:xfrm>
                  <a:grpFill/>
                </p:grpSpPr>
                <p:grpSp>
                  <p:nvGrpSpPr>
                    <p:cNvPr id="429" name="Groep 428">
                      <a:extLst>
                        <a:ext uri="{FF2B5EF4-FFF2-40B4-BE49-F238E27FC236}">
                          <a16:creationId xmlns:a16="http://schemas.microsoft.com/office/drawing/2014/main" id="{AE93D350-81AC-49C2-A241-2F868AB1F8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53583" y="4614086"/>
                      <a:ext cx="3215914" cy="1150337"/>
                      <a:chOff x="790160" y="1366359"/>
                      <a:chExt cx="3215914" cy="1150337"/>
                    </a:xfrm>
                    <a:grpFill/>
                  </p:grpSpPr>
                  <p:grpSp>
                    <p:nvGrpSpPr>
                      <p:cNvPr id="434" name="Groep 433">
                        <a:extLst>
                          <a:ext uri="{FF2B5EF4-FFF2-40B4-BE49-F238E27FC236}">
                            <a16:creationId xmlns:a16="http://schemas.microsoft.com/office/drawing/2014/main" id="{9AFEA64B-F77F-4D03-A4AA-59457010CA1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90160" y="1388805"/>
                        <a:ext cx="2930360" cy="1127891"/>
                        <a:chOff x="764993" y="3024659"/>
                        <a:chExt cx="2930360" cy="1127891"/>
                      </a:xfrm>
                      <a:grpFill/>
                    </p:grpSpPr>
                    <p:sp>
                      <p:nvSpPr>
                        <p:cNvPr id="438" name="Rechthoek 437">
                          <a:extLst>
                            <a:ext uri="{FF2B5EF4-FFF2-40B4-BE49-F238E27FC236}">
                              <a16:creationId xmlns:a16="http://schemas.microsoft.com/office/drawing/2014/main" id="{2EF83059-9810-444E-BE20-4E362C94424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91234" y="3036814"/>
                          <a:ext cx="587230" cy="322145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pic>
                      <p:nvPicPr>
                        <p:cNvPr id="439" name="Afbeelding 438">
                          <a:extLst>
                            <a:ext uri="{FF2B5EF4-FFF2-40B4-BE49-F238E27FC236}">
                              <a16:creationId xmlns:a16="http://schemas.microsoft.com/office/drawing/2014/main" id="{716A9507-E268-4AC6-9F47-8285F3DBF5E3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2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2914" t="25198"/>
                        <a:stretch/>
                      </p:blipFill>
                      <p:spPr>
                        <a:xfrm flipV="1">
                          <a:off x="1048624" y="3036814"/>
                          <a:ext cx="2206304" cy="1115736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sp>
                      <p:nvSpPr>
                        <p:cNvPr id="440" name="Rechthoek 439">
                          <a:extLst>
                            <a:ext uri="{FF2B5EF4-FFF2-40B4-BE49-F238E27FC236}">
                              <a16:creationId xmlns:a16="http://schemas.microsoft.com/office/drawing/2014/main" id="{3B267EF0-31E8-4221-AF8D-2869141B71F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118217" y="3056533"/>
                          <a:ext cx="780179" cy="356954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441" name="Rechthoek 440">
                          <a:extLst>
                            <a:ext uri="{FF2B5EF4-FFF2-40B4-BE49-F238E27FC236}">
                              <a16:creationId xmlns:a16="http://schemas.microsoft.com/office/drawing/2014/main" id="{67F2437E-0E07-404C-BB4D-8AE2F23BDD5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53382" y="3024659"/>
                          <a:ext cx="712395" cy="368974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442" name="Rechthoek 441">
                          <a:extLst>
                            <a:ext uri="{FF2B5EF4-FFF2-40B4-BE49-F238E27FC236}">
                              <a16:creationId xmlns:a16="http://schemas.microsoft.com/office/drawing/2014/main" id="{16497A93-F3F9-45B3-B237-3E5CA67D2A2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915174" y="3621954"/>
                          <a:ext cx="780179" cy="322145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pic>
                      <p:nvPicPr>
                        <p:cNvPr id="443" name="Afbeelding 442">
                          <a:extLst>
                            <a:ext uri="{FF2B5EF4-FFF2-40B4-BE49-F238E27FC236}">
                              <a16:creationId xmlns:a16="http://schemas.microsoft.com/office/drawing/2014/main" id="{C8008E92-212E-4557-8FAF-0CC0AE94F707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799" t="79811" r="66824" b="2201"/>
                        <a:stretch/>
                      </p:blipFill>
                      <p:spPr>
                        <a:xfrm flipV="1">
                          <a:off x="2915174" y="3655645"/>
                          <a:ext cx="288220" cy="268311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pic>
                      <p:nvPicPr>
                        <p:cNvPr id="444" name="Afbeelding 443">
                          <a:extLst>
                            <a:ext uri="{FF2B5EF4-FFF2-40B4-BE49-F238E27FC236}">
                              <a16:creationId xmlns:a16="http://schemas.microsoft.com/office/drawing/2014/main" id="{3D60CE20-CEFD-4896-A6E5-871068071055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4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799" t="78460" r="66810" b="1292"/>
                        <a:stretch/>
                      </p:blipFill>
                      <p:spPr>
                        <a:xfrm rot="10800000" flipV="1">
                          <a:off x="764993" y="3621954"/>
                          <a:ext cx="283630" cy="302005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  <p:grpSp>
                    <p:nvGrpSpPr>
                      <p:cNvPr id="435" name="Groep 434">
                        <a:extLst>
                          <a:ext uri="{FF2B5EF4-FFF2-40B4-BE49-F238E27FC236}">
                            <a16:creationId xmlns:a16="http://schemas.microsoft.com/office/drawing/2014/main" id="{852FF094-285B-46BB-B2E2-BBF6FA8CAB7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259454" y="1366359"/>
                        <a:ext cx="746620" cy="931338"/>
                        <a:chOff x="3283036" y="2973664"/>
                        <a:chExt cx="746620" cy="931338"/>
                      </a:xfrm>
                      <a:grpFill/>
                    </p:grpSpPr>
                    <p:pic>
                      <p:nvPicPr>
                        <p:cNvPr id="436" name="Afbeelding 435">
                          <a:extLst>
                            <a:ext uri="{FF2B5EF4-FFF2-40B4-BE49-F238E27FC236}">
                              <a16:creationId xmlns:a16="http://schemas.microsoft.com/office/drawing/2014/main" id="{56C7835C-54BC-4DA3-A4BE-A30A236A6C87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6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57428" t="39456" r="13101" b="41282"/>
                        <a:stretch/>
                      </p:blipFill>
                      <p:spPr>
                        <a:xfrm flipV="1">
                          <a:off x="3283036" y="3617685"/>
                          <a:ext cx="746620" cy="287317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pic>
                      <p:nvPicPr>
                        <p:cNvPr id="437" name="Afbeelding 436">
                          <a:extLst>
                            <a:ext uri="{FF2B5EF4-FFF2-40B4-BE49-F238E27FC236}">
                              <a16:creationId xmlns:a16="http://schemas.microsoft.com/office/drawing/2014/main" id="{EC34ABBC-3771-44AA-A417-BD329C6A0336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5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34947" r="35587" b="49623"/>
                        <a:stretch/>
                      </p:blipFill>
                      <p:spPr>
                        <a:xfrm>
                          <a:off x="3439540" y="2973664"/>
                          <a:ext cx="404812" cy="654342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</p:grpSp>
                <p:pic>
                  <p:nvPicPr>
                    <p:cNvPr id="430" name="Afbeelding 429">
                      <a:extLst>
                        <a:ext uri="{FF2B5EF4-FFF2-40B4-BE49-F238E27FC236}">
                          <a16:creationId xmlns:a16="http://schemas.microsoft.com/office/drawing/2014/main" id="{DED5FF59-873A-49BD-A665-1E451A84085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49623"/>
                    <a:stretch/>
                  </p:blipFill>
                  <p:spPr>
                    <a:xfrm>
                      <a:off x="1841650" y="4603765"/>
                      <a:ext cx="404812" cy="654342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431" name="Afbeelding 430">
                      <a:extLst>
                        <a:ext uri="{FF2B5EF4-FFF2-40B4-BE49-F238E27FC236}">
                          <a16:creationId xmlns:a16="http://schemas.microsoft.com/office/drawing/2014/main" id="{03ADD279-03F5-472E-A605-17D081329DD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67599" t="20157" r="23223" b="20774"/>
                    <a:stretch/>
                  </p:blipFill>
                  <p:spPr>
                    <a:xfrm flipV="1">
                      <a:off x="3573965" y="3787345"/>
                      <a:ext cx="232529" cy="881061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432" name="Afbeelding 431">
                      <a:extLst>
                        <a:ext uri="{FF2B5EF4-FFF2-40B4-BE49-F238E27FC236}">
                          <a16:creationId xmlns:a16="http://schemas.microsoft.com/office/drawing/2014/main" id="{B6B9C0A2-1EB7-4691-8508-951594DCD1E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t="29946" r="35587" b="49623"/>
                    <a:stretch/>
                  </p:blipFill>
                  <p:spPr>
                    <a:xfrm rot="5400000">
                      <a:off x="3736771" y="4085334"/>
                      <a:ext cx="404812" cy="265367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433" name="Afbeelding 432">
                      <a:extLst>
                        <a:ext uri="{FF2B5EF4-FFF2-40B4-BE49-F238E27FC236}">
                          <a16:creationId xmlns:a16="http://schemas.microsoft.com/office/drawing/2014/main" id="{0F753636-4BED-4B07-8D24-0A06074CF5A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72182"/>
                    <a:stretch/>
                  </p:blipFill>
                  <p:spPr>
                    <a:xfrm>
                      <a:off x="4032302" y="3992568"/>
                      <a:ext cx="404812" cy="361325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414" name="Afbeelding 413">
                    <a:extLst>
                      <a:ext uri="{FF2B5EF4-FFF2-40B4-BE49-F238E27FC236}">
                        <a16:creationId xmlns:a16="http://schemas.microsoft.com/office/drawing/2014/main" id="{9037BCD2-16AD-49E6-BBB5-9392C7D895D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9811" r="66824" b="2201"/>
                  <a:stretch/>
                </p:blipFill>
                <p:spPr>
                  <a:xfrm flipV="1">
                    <a:off x="6276285" y="5308062"/>
                    <a:ext cx="299513" cy="286999"/>
                  </a:xfrm>
                  <a:prstGeom prst="rect">
                    <a:avLst/>
                  </a:prstGeom>
                  <a:grpFill/>
                </p:spPr>
              </p:pic>
              <p:grpSp>
                <p:nvGrpSpPr>
                  <p:cNvPr id="415" name="Groep 414">
                    <a:extLst>
                      <a:ext uri="{FF2B5EF4-FFF2-40B4-BE49-F238E27FC236}">
                        <a16:creationId xmlns:a16="http://schemas.microsoft.com/office/drawing/2014/main" id="{BB1637F5-A78F-4B22-800D-46A88F574DD3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83460" y="5824245"/>
                    <a:ext cx="1707164" cy="388848"/>
                    <a:chOff x="1191234" y="3024659"/>
                    <a:chExt cx="1707162" cy="388828"/>
                  </a:xfrm>
                  <a:grpFill/>
                </p:grpSpPr>
                <p:sp>
                  <p:nvSpPr>
                    <p:cNvPr id="426" name="Rechthoek 425">
                      <a:extLst>
                        <a:ext uri="{FF2B5EF4-FFF2-40B4-BE49-F238E27FC236}">
                          <a16:creationId xmlns:a16="http://schemas.microsoft.com/office/drawing/2014/main" id="{39A44FE6-5D93-4E92-842B-E95356A72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427" name="Rechthoek 426">
                      <a:extLst>
                        <a:ext uri="{FF2B5EF4-FFF2-40B4-BE49-F238E27FC236}">
                          <a16:creationId xmlns:a16="http://schemas.microsoft.com/office/drawing/2014/main" id="{0AAD1DBF-6761-4DAB-91EC-78538ECA1C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217" y="3056533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428" name="Rechthoek 427">
                      <a:extLst>
                        <a:ext uri="{FF2B5EF4-FFF2-40B4-BE49-F238E27FC236}">
                          <a16:creationId xmlns:a16="http://schemas.microsoft.com/office/drawing/2014/main" id="{3B5F1C85-C195-4EAE-BFFF-1CE7D601C1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24659"/>
                      <a:ext cx="674543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pic>
                <p:nvPicPr>
                  <p:cNvPr id="416" name="Afbeelding 415">
                    <a:extLst>
                      <a:ext uri="{FF2B5EF4-FFF2-40B4-BE49-F238E27FC236}">
                        <a16:creationId xmlns:a16="http://schemas.microsoft.com/office/drawing/2014/main" id="{E23F9D0C-8AA2-4806-A384-CFC7B8FEB45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3012"/>
                  <a:stretch/>
                </p:blipFill>
                <p:spPr>
                  <a:xfrm>
                    <a:off x="6603858" y="5114716"/>
                    <a:ext cx="1876628" cy="1107718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417" name="Afbeelding 416">
                    <a:extLst>
                      <a:ext uri="{FF2B5EF4-FFF2-40B4-BE49-F238E27FC236}">
                        <a16:creationId xmlns:a16="http://schemas.microsoft.com/office/drawing/2014/main" id="{205262FB-CEA8-46C2-93D3-EFAE2C941F5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5584" b="1506"/>
                  <a:stretch/>
                </p:blipFill>
                <p:spPr>
                  <a:xfrm flipV="1">
                    <a:off x="8492446" y="5313741"/>
                    <a:ext cx="319654" cy="298830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418" name="Rechthoek 417">
                    <a:extLst>
                      <a:ext uri="{FF2B5EF4-FFF2-40B4-BE49-F238E27FC236}">
                        <a16:creationId xmlns:a16="http://schemas.microsoft.com/office/drawing/2014/main" id="{CE267C85-FEAC-45BA-8F06-4187340AB298}"/>
                      </a:ext>
                    </a:extLst>
                  </p:cNvPr>
                  <p:cNvSpPr/>
                  <p:nvPr/>
                </p:nvSpPr>
                <p:spPr>
                  <a:xfrm>
                    <a:off x="7675297" y="5850832"/>
                    <a:ext cx="1036140" cy="38181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419" name="Rechthoek 418">
                    <a:extLst>
                      <a:ext uri="{FF2B5EF4-FFF2-40B4-BE49-F238E27FC236}">
                        <a16:creationId xmlns:a16="http://schemas.microsoft.com/office/drawing/2014/main" id="{C018C6B9-DB23-4AC3-AF6A-31C2457DD013}"/>
                      </a:ext>
                    </a:extLst>
                  </p:cNvPr>
                  <p:cNvSpPr/>
                  <p:nvPr/>
                </p:nvSpPr>
                <p:spPr>
                  <a:xfrm>
                    <a:off x="6575798" y="5885582"/>
                    <a:ext cx="810747" cy="38181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420" name="Afbeelding 419">
                    <a:extLst>
                      <a:ext uri="{FF2B5EF4-FFF2-40B4-BE49-F238E27FC236}">
                        <a16:creationId xmlns:a16="http://schemas.microsoft.com/office/drawing/2014/main" id="{56E1AC44-D3B7-41E8-B7C4-A162CDDDEB0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738" t="25198" r="23406" b="22545"/>
                  <a:stretch/>
                </p:blipFill>
                <p:spPr>
                  <a:xfrm>
                    <a:off x="7413617" y="6207959"/>
                    <a:ext cx="249721" cy="773861"/>
                  </a:xfrm>
                  <a:prstGeom prst="rect">
                    <a:avLst/>
                  </a:prstGeom>
                  <a:grpFill/>
                </p:spPr>
              </p:pic>
              <p:grpSp>
                <p:nvGrpSpPr>
                  <p:cNvPr id="421" name="Groep 420">
                    <a:extLst>
                      <a:ext uri="{FF2B5EF4-FFF2-40B4-BE49-F238E27FC236}">
                        <a16:creationId xmlns:a16="http://schemas.microsoft.com/office/drawing/2014/main" id="{BAE14874-6375-49C7-8BCC-112CB01BE15E}"/>
                      </a:ext>
                    </a:extLst>
                  </p:cNvPr>
                  <p:cNvGrpSpPr/>
                  <p:nvPr/>
                </p:nvGrpSpPr>
                <p:grpSpPr>
                  <a:xfrm>
                    <a:off x="7675297" y="6358746"/>
                    <a:ext cx="645869" cy="452728"/>
                    <a:chOff x="918455" y="925459"/>
                    <a:chExt cx="645868" cy="452728"/>
                  </a:xfrm>
                  <a:grpFill/>
                </p:grpSpPr>
                <p:pic>
                  <p:nvPicPr>
                    <p:cNvPr id="424" name="Afbeelding 423">
                      <a:extLst>
                        <a:ext uri="{FF2B5EF4-FFF2-40B4-BE49-F238E27FC236}">
                          <a16:creationId xmlns:a16="http://schemas.microsoft.com/office/drawing/2014/main" id="{7B09E4A1-13DC-4545-8430-80BF1AA02D6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t="29946" r="35587" b="49623"/>
                    <a:stretch/>
                  </p:blipFill>
                  <p:spPr>
                    <a:xfrm rot="5400000">
                      <a:off x="839833" y="1023802"/>
                      <a:ext cx="433007" cy="275764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425" name="Afbeelding 424">
                      <a:extLst>
                        <a:ext uri="{FF2B5EF4-FFF2-40B4-BE49-F238E27FC236}">
                          <a16:creationId xmlns:a16="http://schemas.microsoft.com/office/drawing/2014/main" id="{82395038-7283-450C-8CF0-644EBD3EE64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72182"/>
                    <a:stretch/>
                  </p:blipFill>
                  <p:spPr>
                    <a:xfrm>
                      <a:off x="1143650" y="925459"/>
                      <a:ext cx="420673" cy="386491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422" name="Afbeelding 421">
                    <a:extLst>
                      <a:ext uri="{FF2B5EF4-FFF2-40B4-BE49-F238E27FC236}">
                        <a16:creationId xmlns:a16="http://schemas.microsoft.com/office/drawing/2014/main" id="{B96C8B44-52E2-4A1B-B124-9C0F83629D4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8824063" y="5336536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423" name="Afbeelding 422">
                    <a:extLst>
                      <a:ext uri="{FF2B5EF4-FFF2-40B4-BE49-F238E27FC236}">
                        <a16:creationId xmlns:a16="http://schemas.microsoft.com/office/drawing/2014/main" id="{670B38B8-E769-41C1-A8B0-2C0330E2B4E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8792296" y="2881247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378" name="Groep 377">
                  <a:extLst>
                    <a:ext uri="{FF2B5EF4-FFF2-40B4-BE49-F238E27FC236}">
                      <a16:creationId xmlns:a16="http://schemas.microsoft.com/office/drawing/2014/main" id="{9EDBF0F3-BF24-4A0D-85DE-2C7C27B37BA6}"/>
                    </a:ext>
                  </a:extLst>
                </p:cNvPr>
                <p:cNvGrpSpPr/>
                <p:nvPr/>
              </p:nvGrpSpPr>
              <p:grpSpPr>
                <a:xfrm>
                  <a:off x="1149523" y="2212348"/>
                  <a:ext cx="1326139" cy="1755265"/>
                  <a:chOff x="2369215" y="2188834"/>
                  <a:chExt cx="1326138" cy="1755265"/>
                </a:xfrm>
                <a:grpFill/>
              </p:grpSpPr>
              <p:sp>
                <p:nvSpPr>
                  <p:cNvPr id="411" name="Rechthoek 410">
                    <a:extLst>
                      <a:ext uri="{FF2B5EF4-FFF2-40B4-BE49-F238E27FC236}">
                        <a16:creationId xmlns:a16="http://schemas.microsoft.com/office/drawing/2014/main" id="{3846D0D5-2625-4245-B96B-1A746BC25DDE}"/>
                      </a:ext>
                    </a:extLst>
                  </p:cNvPr>
                  <p:cNvSpPr/>
                  <p:nvPr/>
                </p:nvSpPr>
                <p:spPr>
                  <a:xfrm>
                    <a:off x="2369215" y="2188834"/>
                    <a:ext cx="798138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/>
                  </a:p>
                </p:txBody>
              </p:sp>
              <p:sp>
                <p:nvSpPr>
                  <p:cNvPr id="412" name="Rechthoek 411">
                    <a:extLst>
                      <a:ext uri="{FF2B5EF4-FFF2-40B4-BE49-F238E27FC236}">
                        <a16:creationId xmlns:a16="http://schemas.microsoft.com/office/drawing/2014/main" id="{D672C6C2-5F34-4F2E-B074-DFB2609AA5E4}"/>
                      </a:ext>
                    </a:extLst>
                  </p:cNvPr>
                  <p:cNvSpPr/>
                  <p:nvPr/>
                </p:nvSpPr>
                <p:spPr>
                  <a:xfrm>
                    <a:off x="2915174" y="3621954"/>
                    <a:ext cx="780179" cy="32214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pic>
              <p:nvPicPr>
                <p:cNvPr id="379" name="Afbeelding 378">
                  <a:extLst>
                    <a:ext uri="{FF2B5EF4-FFF2-40B4-BE49-F238E27FC236}">
                      <a16:creationId xmlns:a16="http://schemas.microsoft.com/office/drawing/2014/main" id="{DDFBD275-9EE2-4D60-9481-79269F1826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8460" r="65584" b="1506"/>
                <a:stretch/>
              </p:blipFill>
              <p:spPr>
                <a:xfrm flipV="1">
                  <a:off x="6266211" y="2867167"/>
                  <a:ext cx="319654" cy="298830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380" name="Groep 379">
                  <a:extLst>
                    <a:ext uri="{FF2B5EF4-FFF2-40B4-BE49-F238E27FC236}">
                      <a16:creationId xmlns:a16="http://schemas.microsoft.com/office/drawing/2014/main" id="{CCFD4217-8E57-4824-90A0-A113B1AD43CE}"/>
                    </a:ext>
                  </a:extLst>
                </p:cNvPr>
                <p:cNvGrpSpPr/>
                <p:nvPr/>
              </p:nvGrpSpPr>
              <p:grpSpPr>
                <a:xfrm>
                  <a:off x="6557330" y="2247175"/>
                  <a:ext cx="2434550" cy="1743724"/>
                  <a:chOff x="1260802" y="2200376"/>
                  <a:chExt cx="2434551" cy="1743723"/>
                </a:xfrm>
                <a:grpFill/>
              </p:grpSpPr>
              <p:pic>
                <p:nvPicPr>
                  <p:cNvPr id="407" name="Afbeelding 406">
                    <a:extLst>
                      <a:ext uri="{FF2B5EF4-FFF2-40B4-BE49-F238E27FC236}">
                        <a16:creationId xmlns:a16="http://schemas.microsoft.com/office/drawing/2014/main" id="{C1783BAF-302A-477A-8A56-3D047254CA1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1754"/>
                  <a:stretch/>
                </p:blipFill>
                <p:spPr>
                  <a:xfrm flipV="1">
                    <a:off x="1279321" y="2215952"/>
                    <a:ext cx="1908499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408" name="Rechthoek 407">
                    <a:extLst>
                      <a:ext uri="{FF2B5EF4-FFF2-40B4-BE49-F238E27FC236}">
                        <a16:creationId xmlns:a16="http://schemas.microsoft.com/office/drawing/2014/main" id="{C629467A-3999-4E2F-A276-9408C95EF13F}"/>
                      </a:ext>
                    </a:extLst>
                  </p:cNvPr>
                  <p:cNvSpPr/>
                  <p:nvPr/>
                </p:nvSpPr>
                <p:spPr>
                  <a:xfrm>
                    <a:off x="1260802" y="222594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409" name="Rechthoek 408">
                    <a:extLst>
                      <a:ext uri="{FF2B5EF4-FFF2-40B4-BE49-F238E27FC236}">
                        <a16:creationId xmlns:a16="http://schemas.microsoft.com/office/drawing/2014/main" id="{2D7DF179-82E3-4EBC-9F8F-A625261C2F25}"/>
                      </a:ext>
                    </a:extLst>
                  </p:cNvPr>
                  <p:cNvSpPr/>
                  <p:nvPr/>
                </p:nvSpPr>
                <p:spPr>
                  <a:xfrm>
                    <a:off x="2360674" y="2200376"/>
                    <a:ext cx="974049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/>
                  </a:p>
                </p:txBody>
              </p:sp>
              <p:sp>
                <p:nvSpPr>
                  <p:cNvPr id="410" name="Rechthoek 409">
                    <a:extLst>
                      <a:ext uri="{FF2B5EF4-FFF2-40B4-BE49-F238E27FC236}">
                        <a16:creationId xmlns:a16="http://schemas.microsoft.com/office/drawing/2014/main" id="{9BBFB703-0D19-4624-9FEE-21C8830824EE}"/>
                      </a:ext>
                    </a:extLst>
                  </p:cNvPr>
                  <p:cNvSpPr/>
                  <p:nvPr/>
                </p:nvSpPr>
                <p:spPr>
                  <a:xfrm>
                    <a:off x="2915174" y="3621954"/>
                    <a:ext cx="780179" cy="32214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grpSp>
              <p:nvGrpSpPr>
                <p:cNvPr id="381" name="Groep 380">
                  <a:extLst>
                    <a:ext uri="{FF2B5EF4-FFF2-40B4-BE49-F238E27FC236}">
                      <a16:creationId xmlns:a16="http://schemas.microsoft.com/office/drawing/2014/main" id="{CBF56144-20B0-464E-BB5D-B8AC40BA4934}"/>
                    </a:ext>
                  </a:extLst>
                </p:cNvPr>
                <p:cNvGrpSpPr/>
                <p:nvPr/>
              </p:nvGrpSpPr>
              <p:grpSpPr>
                <a:xfrm>
                  <a:off x="7384927" y="1320326"/>
                  <a:ext cx="896968" cy="942426"/>
                  <a:chOff x="4247007" y="3884449"/>
                  <a:chExt cx="896968" cy="942426"/>
                </a:xfrm>
                <a:grpFill/>
              </p:grpSpPr>
              <p:pic>
                <p:nvPicPr>
                  <p:cNvPr id="404" name="Afbeelding 403">
                    <a:extLst>
                      <a:ext uri="{FF2B5EF4-FFF2-40B4-BE49-F238E27FC236}">
                        <a16:creationId xmlns:a16="http://schemas.microsoft.com/office/drawing/2014/main" id="{6DA9CD70-39EA-4250-A44F-BE6756F2A4B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99" t="20157" r="23223" b="20774"/>
                  <a:stretch/>
                </p:blipFill>
                <p:spPr>
                  <a:xfrm flipV="1">
                    <a:off x="4247007" y="3884449"/>
                    <a:ext cx="241640" cy="942426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405" name="Afbeelding 404">
                    <a:extLst>
                      <a:ext uri="{FF2B5EF4-FFF2-40B4-BE49-F238E27FC236}">
                        <a16:creationId xmlns:a16="http://schemas.microsoft.com/office/drawing/2014/main" id="{AE14994B-2C37-4C9F-AD4C-2226E9DB172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t="29946" r="35587" b="49623"/>
                  <a:stretch/>
                </p:blipFill>
                <p:spPr>
                  <a:xfrm rot="5400000">
                    <a:off x="4410025" y="4207235"/>
                    <a:ext cx="433007" cy="275764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406" name="Afbeelding 405">
                    <a:extLst>
                      <a:ext uri="{FF2B5EF4-FFF2-40B4-BE49-F238E27FC236}">
                        <a16:creationId xmlns:a16="http://schemas.microsoft.com/office/drawing/2014/main" id="{A414274C-D7EC-4B6C-9B93-58DC9306280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72182"/>
                  <a:stretch/>
                </p:blipFill>
                <p:spPr>
                  <a:xfrm>
                    <a:off x="4723302" y="4103966"/>
                    <a:ext cx="420673" cy="386491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382" name="Groep 381">
                  <a:extLst>
                    <a:ext uri="{FF2B5EF4-FFF2-40B4-BE49-F238E27FC236}">
                      <a16:creationId xmlns:a16="http://schemas.microsoft.com/office/drawing/2014/main" id="{659DA8A3-0BAB-4D9E-990A-DBCDB9253090}"/>
                    </a:ext>
                  </a:extLst>
                </p:cNvPr>
                <p:cNvGrpSpPr/>
                <p:nvPr/>
              </p:nvGrpSpPr>
              <p:grpSpPr>
                <a:xfrm>
                  <a:off x="2951291" y="-256348"/>
                  <a:ext cx="6558292" cy="1651028"/>
                  <a:chOff x="3012390" y="4616373"/>
                  <a:chExt cx="6558293" cy="1651028"/>
                </a:xfrm>
                <a:grpFill/>
              </p:grpSpPr>
              <p:grpSp>
                <p:nvGrpSpPr>
                  <p:cNvPr id="391" name="Groep 390">
                    <a:extLst>
                      <a:ext uri="{FF2B5EF4-FFF2-40B4-BE49-F238E27FC236}">
                        <a16:creationId xmlns:a16="http://schemas.microsoft.com/office/drawing/2014/main" id="{F3269BF1-8C70-47CB-B216-F96014076D82}"/>
                      </a:ext>
                    </a:extLst>
                  </p:cNvPr>
                  <p:cNvGrpSpPr/>
                  <p:nvPr/>
                </p:nvGrpSpPr>
                <p:grpSpPr>
                  <a:xfrm>
                    <a:off x="3012390" y="4616373"/>
                    <a:ext cx="3259853" cy="1230441"/>
                    <a:chOff x="869130" y="1366359"/>
                    <a:chExt cx="3136944" cy="1150322"/>
                  </a:xfrm>
                  <a:grpFill/>
                </p:grpSpPr>
                <p:grpSp>
                  <p:nvGrpSpPr>
                    <p:cNvPr id="393" name="Groep 392">
                      <a:extLst>
                        <a:ext uri="{FF2B5EF4-FFF2-40B4-BE49-F238E27FC236}">
                          <a16:creationId xmlns:a16="http://schemas.microsoft.com/office/drawing/2014/main" id="{EA0521F5-C0BA-4706-BFB7-164F5AC692F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69130" y="1388805"/>
                      <a:ext cx="2851390" cy="1127876"/>
                      <a:chOff x="843963" y="3024659"/>
                      <a:chExt cx="2851390" cy="1127876"/>
                    </a:xfrm>
                    <a:grpFill/>
                  </p:grpSpPr>
                  <p:sp>
                    <p:nvSpPr>
                      <p:cNvPr id="397" name="Rechthoek 396">
                        <a:extLst>
                          <a:ext uri="{FF2B5EF4-FFF2-40B4-BE49-F238E27FC236}">
                            <a16:creationId xmlns:a16="http://schemas.microsoft.com/office/drawing/2014/main" id="{B168A268-B035-4214-9E79-B72CA1B560E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91234" y="3036814"/>
                        <a:ext cx="587230" cy="322145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pic>
                    <p:nvPicPr>
                      <p:cNvPr id="398" name="Afbeelding 397">
                        <a:extLst>
                          <a:ext uri="{FF2B5EF4-FFF2-40B4-BE49-F238E27FC236}">
                            <a16:creationId xmlns:a16="http://schemas.microsoft.com/office/drawing/2014/main" id="{D3FD09E5-42C3-45B4-8F04-BBDCAA78307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2914" t="25198"/>
                      <a:stretch/>
                    </p:blipFill>
                    <p:spPr>
                      <a:xfrm flipV="1">
                        <a:off x="1106235" y="3036799"/>
                        <a:ext cx="2206304" cy="1115736"/>
                      </a:xfrm>
                      <a:prstGeom prst="rect">
                        <a:avLst/>
                      </a:prstGeom>
                      <a:grpFill/>
                    </p:spPr>
                  </p:pic>
                  <p:sp>
                    <p:nvSpPr>
                      <p:cNvPr id="399" name="Rechthoek 398">
                        <a:extLst>
                          <a:ext uri="{FF2B5EF4-FFF2-40B4-BE49-F238E27FC236}">
                            <a16:creationId xmlns:a16="http://schemas.microsoft.com/office/drawing/2014/main" id="{2C4B2275-CF01-4FC6-A10B-C822F03730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93791" y="3056549"/>
                        <a:ext cx="780179" cy="356954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sp>
                    <p:nvSpPr>
                      <p:cNvPr id="400" name="Rechthoek 399">
                        <a:extLst>
                          <a:ext uri="{FF2B5EF4-FFF2-40B4-BE49-F238E27FC236}">
                            <a16:creationId xmlns:a16="http://schemas.microsoft.com/office/drawing/2014/main" id="{87017ECF-911D-4C31-A154-D88004DC9CA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53382" y="3024659"/>
                        <a:ext cx="712395" cy="368974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sp>
                    <p:nvSpPr>
                      <p:cNvPr id="401" name="Rechthoek 400">
                        <a:extLst>
                          <a:ext uri="{FF2B5EF4-FFF2-40B4-BE49-F238E27FC236}">
                            <a16:creationId xmlns:a16="http://schemas.microsoft.com/office/drawing/2014/main" id="{B08BFC88-CF93-4674-BEEC-D298CA435CE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915174" y="3621954"/>
                        <a:ext cx="780179" cy="322145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pic>
                    <p:nvPicPr>
                      <p:cNvPr id="402" name="Afbeelding 401">
                        <a:extLst>
                          <a:ext uri="{FF2B5EF4-FFF2-40B4-BE49-F238E27FC236}">
                            <a16:creationId xmlns:a16="http://schemas.microsoft.com/office/drawing/2014/main" id="{2A88671D-1DB5-49CC-97C3-B63B4DEF139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799" t="79811" r="66824" b="2201"/>
                      <a:stretch/>
                    </p:blipFill>
                    <p:spPr>
                      <a:xfrm flipV="1">
                        <a:off x="2948196" y="3656431"/>
                        <a:ext cx="288220" cy="268311"/>
                      </a:xfrm>
                      <a:prstGeom prst="rect">
                        <a:avLst/>
                      </a:prstGeom>
                      <a:grpFill/>
                    </p:spPr>
                  </p:pic>
                  <p:pic>
                    <p:nvPicPr>
                      <p:cNvPr id="403" name="Afbeelding 402">
                        <a:extLst>
                          <a:ext uri="{FF2B5EF4-FFF2-40B4-BE49-F238E27FC236}">
                            <a16:creationId xmlns:a16="http://schemas.microsoft.com/office/drawing/2014/main" id="{DF314248-AD25-4A59-BE6F-38F023BDE39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799" t="78460" r="66810" b="1292"/>
                      <a:stretch/>
                    </p:blipFill>
                    <p:spPr>
                      <a:xfrm rot="10800000" flipV="1">
                        <a:off x="843963" y="3629043"/>
                        <a:ext cx="283630" cy="302005"/>
                      </a:xfrm>
                      <a:prstGeom prst="rect">
                        <a:avLst/>
                      </a:prstGeom>
                      <a:grpFill/>
                    </p:spPr>
                  </p:pic>
                </p:grpSp>
                <p:grpSp>
                  <p:nvGrpSpPr>
                    <p:cNvPr id="394" name="Groep 393">
                      <a:extLst>
                        <a:ext uri="{FF2B5EF4-FFF2-40B4-BE49-F238E27FC236}">
                          <a16:creationId xmlns:a16="http://schemas.microsoft.com/office/drawing/2014/main" id="{F50F19D4-9F7B-452E-B783-3B324FDCE9B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59454" y="1366359"/>
                      <a:ext cx="746620" cy="931338"/>
                      <a:chOff x="3283036" y="2973664"/>
                      <a:chExt cx="746620" cy="931338"/>
                    </a:xfrm>
                    <a:grpFill/>
                  </p:grpSpPr>
                  <p:pic>
                    <p:nvPicPr>
                      <p:cNvPr id="395" name="Afbeelding 394">
                        <a:extLst>
                          <a:ext uri="{FF2B5EF4-FFF2-40B4-BE49-F238E27FC236}">
                            <a16:creationId xmlns:a16="http://schemas.microsoft.com/office/drawing/2014/main" id="{228482C7-77A4-4228-A759-3E331236EB1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6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7428" t="39456" r="13101" b="41282"/>
                      <a:stretch/>
                    </p:blipFill>
                    <p:spPr>
                      <a:xfrm flipV="1">
                        <a:off x="3283036" y="3617685"/>
                        <a:ext cx="746620" cy="287317"/>
                      </a:xfrm>
                      <a:prstGeom prst="rect">
                        <a:avLst/>
                      </a:prstGeom>
                      <a:grpFill/>
                    </p:spPr>
                  </p:pic>
                  <p:pic>
                    <p:nvPicPr>
                      <p:cNvPr id="396" name="Afbeelding 395">
                        <a:extLst>
                          <a:ext uri="{FF2B5EF4-FFF2-40B4-BE49-F238E27FC236}">
                            <a16:creationId xmlns:a16="http://schemas.microsoft.com/office/drawing/2014/main" id="{83460D4A-0B9E-470B-9C62-5C52D6AFD5B4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4947" r="35587" b="49623"/>
                      <a:stretch/>
                    </p:blipFill>
                    <p:spPr>
                      <a:xfrm>
                        <a:off x="3439540" y="2973664"/>
                        <a:ext cx="404812" cy="654342"/>
                      </a:xfrm>
                      <a:prstGeom prst="rect">
                        <a:avLst/>
                      </a:prstGeom>
                      <a:grpFill/>
                    </p:spPr>
                  </p:pic>
                </p:grpSp>
              </p:grpSp>
              <p:pic>
                <p:nvPicPr>
                  <p:cNvPr id="385" name="Afbeelding 384">
                    <a:extLst>
                      <a:ext uri="{FF2B5EF4-FFF2-40B4-BE49-F238E27FC236}">
                        <a16:creationId xmlns:a16="http://schemas.microsoft.com/office/drawing/2014/main" id="{54B5CFCA-DF12-4DB7-A054-606101A4C3A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9811" r="66824" b="2201"/>
                  <a:stretch/>
                </p:blipFill>
                <p:spPr>
                  <a:xfrm flipV="1">
                    <a:off x="6276285" y="5308066"/>
                    <a:ext cx="299513" cy="286999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386" name="Afbeelding 385">
                    <a:extLst>
                      <a:ext uri="{FF2B5EF4-FFF2-40B4-BE49-F238E27FC236}">
                        <a16:creationId xmlns:a16="http://schemas.microsoft.com/office/drawing/2014/main" id="{11358F70-A020-457A-A826-725EE12932E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3012"/>
                  <a:stretch/>
                </p:blipFill>
                <p:spPr>
                  <a:xfrm>
                    <a:off x="6603860" y="5114720"/>
                    <a:ext cx="1876628" cy="1107720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387" name="Afbeelding 386">
                    <a:extLst>
                      <a:ext uri="{FF2B5EF4-FFF2-40B4-BE49-F238E27FC236}">
                        <a16:creationId xmlns:a16="http://schemas.microsoft.com/office/drawing/2014/main" id="{9C87942D-E579-495D-B60C-1F5ABF3120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5584" b="1506"/>
                  <a:stretch/>
                </p:blipFill>
                <p:spPr>
                  <a:xfrm flipV="1">
                    <a:off x="8492448" y="5313745"/>
                    <a:ext cx="319655" cy="298830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388" name="Rechthoek 387">
                    <a:extLst>
                      <a:ext uri="{FF2B5EF4-FFF2-40B4-BE49-F238E27FC236}">
                        <a16:creationId xmlns:a16="http://schemas.microsoft.com/office/drawing/2014/main" id="{017A4825-C530-4C38-AD16-84672AE849C6}"/>
                      </a:ext>
                    </a:extLst>
                  </p:cNvPr>
                  <p:cNvSpPr/>
                  <p:nvPr/>
                </p:nvSpPr>
                <p:spPr>
                  <a:xfrm>
                    <a:off x="7675298" y="5850837"/>
                    <a:ext cx="1036139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389" name="Rechthoek 388">
                    <a:extLst>
                      <a:ext uri="{FF2B5EF4-FFF2-40B4-BE49-F238E27FC236}">
                        <a16:creationId xmlns:a16="http://schemas.microsoft.com/office/drawing/2014/main" id="{8180341F-9744-49A0-B9C4-525C223A3BE1}"/>
                      </a:ext>
                    </a:extLst>
                  </p:cNvPr>
                  <p:cNvSpPr/>
                  <p:nvPr/>
                </p:nvSpPr>
                <p:spPr>
                  <a:xfrm>
                    <a:off x="6575798" y="5885585"/>
                    <a:ext cx="810747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390" name="Afbeelding 389">
                    <a:extLst>
                      <a:ext uri="{FF2B5EF4-FFF2-40B4-BE49-F238E27FC236}">
                        <a16:creationId xmlns:a16="http://schemas.microsoft.com/office/drawing/2014/main" id="{275D6B57-CBE9-410E-8F02-D8DFBE92EA0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8824063" y="5336541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383" name="Afbeelding 382">
                  <a:extLst>
                    <a:ext uri="{FF2B5EF4-FFF2-40B4-BE49-F238E27FC236}">
                      <a16:creationId xmlns:a16="http://schemas.microsoft.com/office/drawing/2014/main" id="{CF0FC283-7BE6-4DB4-B37D-D3DD5FF88E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9811" r="66824" b="2201"/>
                <a:stretch/>
              </p:blipFill>
              <p:spPr>
                <a:xfrm flipV="1">
                  <a:off x="8465850" y="2878995"/>
                  <a:ext cx="299513" cy="286999"/>
                </a:xfrm>
                <a:prstGeom prst="rect">
                  <a:avLst/>
                </a:prstGeom>
                <a:grpFill/>
              </p:spPr>
            </p:pic>
          </p:grpSp>
          <p:grpSp>
            <p:nvGrpSpPr>
              <p:cNvPr id="256" name="Groep 255">
                <a:extLst>
                  <a:ext uri="{FF2B5EF4-FFF2-40B4-BE49-F238E27FC236}">
                    <a16:creationId xmlns:a16="http://schemas.microsoft.com/office/drawing/2014/main" id="{92F296A5-EDA0-4741-AC92-BCA8B3A25B5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11214" y="4027120"/>
                <a:ext cx="3695800" cy="2819671"/>
                <a:chOff x="83463" y="-256349"/>
                <a:chExt cx="9487220" cy="7238174"/>
              </a:xfrm>
              <a:grpFill/>
            </p:grpSpPr>
            <p:sp>
              <p:nvSpPr>
                <p:cNvPr id="257" name="Tekstvak 256">
                  <a:extLst>
                    <a:ext uri="{FF2B5EF4-FFF2-40B4-BE49-F238E27FC236}">
                      <a16:creationId xmlns:a16="http://schemas.microsoft.com/office/drawing/2014/main" id="{B02AB5F0-4DB4-4F93-86C5-55CDE7F0DA48}"/>
                    </a:ext>
                  </a:extLst>
                </p:cNvPr>
                <p:cNvSpPr txBox="1"/>
                <p:nvPr/>
              </p:nvSpPr>
              <p:spPr>
                <a:xfrm>
                  <a:off x="390985" y="161786"/>
                  <a:ext cx="9118600" cy="671560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3200" b="1" dirty="0">
                      <a:solidFill>
                        <a:schemeClr val="bg1"/>
                      </a:solidFill>
                    </a:rPr>
                    <a:t>Polymeren</a:t>
                  </a:r>
                </a:p>
                <a:p>
                  <a:r>
                    <a:rPr lang="nl-NL" sz="3200" b="1" dirty="0">
                      <a:solidFill>
                        <a:srgbClr val="FF0000"/>
                      </a:solidFill>
                    </a:rPr>
                    <a:t>                                                               </a:t>
                  </a:r>
                </a:p>
                <a:p>
                  <a:pPr>
                    <a:tabLst>
                      <a:tab pos="1435100" algn="l"/>
                    </a:tabLst>
                  </a:pPr>
                  <a:endParaRPr lang="nl-NL" sz="3200" b="1" dirty="0">
                    <a:solidFill>
                      <a:srgbClr val="FF0000"/>
                    </a:solidFill>
                  </a:endParaRPr>
                </a:p>
                <a:p>
                  <a:endParaRPr lang="nl-NL" sz="3600" b="1" dirty="0">
                    <a:solidFill>
                      <a:srgbClr val="FF0000"/>
                    </a:solidFill>
                  </a:endParaRPr>
                </a:p>
                <a:p>
                  <a:r>
                    <a:rPr lang="nl-NL" sz="3200" b="1" dirty="0">
                      <a:solidFill>
                        <a:srgbClr val="FF0000"/>
                      </a:solidFill>
                    </a:rPr>
                    <a:t>                 </a:t>
                  </a:r>
                  <a:r>
                    <a:rPr lang="nl-NL" sz="800" b="1" dirty="0">
                      <a:solidFill>
                        <a:srgbClr val="FF0000"/>
                      </a:solidFill>
                    </a:rPr>
                    <a:t>   </a:t>
                  </a:r>
                  <a:r>
                    <a:rPr lang="nl-NL" sz="3200" dirty="0"/>
                    <a:t>                                            </a:t>
                  </a:r>
                </a:p>
              </p:txBody>
            </p:sp>
            <p:sp>
              <p:nvSpPr>
                <p:cNvPr id="258" name="Rechthoek 257">
                  <a:extLst>
                    <a:ext uri="{FF2B5EF4-FFF2-40B4-BE49-F238E27FC236}">
                      <a16:creationId xmlns:a16="http://schemas.microsoft.com/office/drawing/2014/main" id="{61747B65-2ADF-40B9-AEB4-A7D1571F734E}"/>
                    </a:ext>
                  </a:extLst>
                </p:cNvPr>
                <p:cNvSpPr/>
                <p:nvPr/>
              </p:nvSpPr>
              <p:spPr>
                <a:xfrm>
                  <a:off x="2087475" y="1687288"/>
                  <a:ext cx="810747" cy="38181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60" name="Rechthoek 259">
                  <a:extLst>
                    <a:ext uri="{FF2B5EF4-FFF2-40B4-BE49-F238E27FC236}">
                      <a16:creationId xmlns:a16="http://schemas.microsoft.com/office/drawing/2014/main" id="{08622619-8724-4982-AEA1-78F4896541E3}"/>
                    </a:ext>
                  </a:extLst>
                </p:cNvPr>
                <p:cNvSpPr/>
                <p:nvPr/>
              </p:nvSpPr>
              <p:spPr>
                <a:xfrm>
                  <a:off x="4950284" y="1513220"/>
                  <a:ext cx="674543" cy="36897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grpSp>
              <p:nvGrpSpPr>
                <p:cNvPr id="261" name="Groep 260">
                  <a:extLst>
                    <a:ext uri="{FF2B5EF4-FFF2-40B4-BE49-F238E27FC236}">
                      <a16:creationId xmlns:a16="http://schemas.microsoft.com/office/drawing/2014/main" id="{23C878BD-28BC-42A7-871A-444BE95C85EE}"/>
                    </a:ext>
                  </a:extLst>
                </p:cNvPr>
                <p:cNvGrpSpPr/>
                <p:nvPr/>
              </p:nvGrpSpPr>
              <p:grpSpPr>
                <a:xfrm flipV="1">
                  <a:off x="2981011" y="2655863"/>
                  <a:ext cx="2483258" cy="1129120"/>
                  <a:chOff x="753877" y="3024659"/>
                  <a:chExt cx="2483258" cy="1127891"/>
                </a:xfrm>
                <a:grpFill/>
              </p:grpSpPr>
              <p:sp>
                <p:nvSpPr>
                  <p:cNvPr id="363" name="Rechthoek 362">
                    <a:extLst>
                      <a:ext uri="{FF2B5EF4-FFF2-40B4-BE49-F238E27FC236}">
                        <a16:creationId xmlns:a16="http://schemas.microsoft.com/office/drawing/2014/main" id="{A1776FBC-7DC7-48A7-8675-EF95335F0B44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36814"/>
                    <a:ext cx="587230" cy="322145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364" name="Afbeelding 363">
                    <a:extLst>
                      <a:ext uri="{FF2B5EF4-FFF2-40B4-BE49-F238E27FC236}">
                        <a16:creationId xmlns:a16="http://schemas.microsoft.com/office/drawing/2014/main" id="{04B557D7-C8C4-436B-A0E2-6C457DE925D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2524"/>
                  <a:stretch/>
                </p:blipFill>
                <p:spPr>
                  <a:xfrm flipV="1">
                    <a:off x="1048624" y="3036814"/>
                    <a:ext cx="1888997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365" name="Rechthoek 364">
                    <a:extLst>
                      <a:ext uri="{FF2B5EF4-FFF2-40B4-BE49-F238E27FC236}">
                        <a16:creationId xmlns:a16="http://schemas.microsoft.com/office/drawing/2014/main" id="{82CCD08D-9605-47F3-AA29-EE2DCA2FE74B}"/>
                      </a:ext>
                    </a:extLst>
                  </p:cNvPr>
                  <p:cNvSpPr/>
                  <p:nvPr/>
                </p:nvSpPr>
                <p:spPr>
                  <a:xfrm>
                    <a:off x="2118217" y="305653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366" name="Rechthoek 365">
                    <a:extLst>
                      <a:ext uri="{FF2B5EF4-FFF2-40B4-BE49-F238E27FC236}">
                        <a16:creationId xmlns:a16="http://schemas.microsoft.com/office/drawing/2014/main" id="{BD55DD3D-89EE-4F7E-BC0C-F5A31E4E7767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24659"/>
                    <a:ext cx="674543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367" name="Afbeelding 366">
                    <a:extLst>
                      <a:ext uri="{FF2B5EF4-FFF2-40B4-BE49-F238E27FC236}">
                        <a16:creationId xmlns:a16="http://schemas.microsoft.com/office/drawing/2014/main" id="{7A851698-B0BD-4FBC-B7CB-B59FF8FFF28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933" b="-56"/>
                  <a:stretch/>
                </p:blipFill>
                <p:spPr>
                  <a:xfrm flipV="1">
                    <a:off x="2915175" y="3621955"/>
                    <a:ext cx="321960" cy="322143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368" name="Afbeelding 367">
                    <a:extLst>
                      <a:ext uri="{FF2B5EF4-FFF2-40B4-BE49-F238E27FC236}">
                        <a16:creationId xmlns:a16="http://schemas.microsoft.com/office/drawing/2014/main" id="{618F201B-7662-4F33-8C54-450FB85425E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364" b="-94"/>
                  <a:stretch/>
                </p:blipFill>
                <p:spPr>
                  <a:xfrm rot="10800000" flipV="1">
                    <a:off x="753877" y="3621957"/>
                    <a:ext cx="294746" cy="322688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262" name="Groep 261">
                  <a:extLst>
                    <a:ext uri="{FF2B5EF4-FFF2-40B4-BE49-F238E27FC236}">
                      <a16:creationId xmlns:a16="http://schemas.microsoft.com/office/drawing/2014/main" id="{27E89F9F-D654-429F-AE3E-14BED3B2E3D5}"/>
                    </a:ext>
                  </a:extLst>
                </p:cNvPr>
                <p:cNvGrpSpPr/>
                <p:nvPr/>
              </p:nvGrpSpPr>
              <p:grpSpPr>
                <a:xfrm>
                  <a:off x="3077698" y="696807"/>
                  <a:ext cx="3478560" cy="2157763"/>
                  <a:chOff x="1216401" y="1388805"/>
                  <a:chExt cx="3478560" cy="2157763"/>
                </a:xfrm>
                <a:grpFill/>
              </p:grpSpPr>
              <p:grpSp>
                <p:nvGrpSpPr>
                  <p:cNvPr id="357" name="Groep 356">
                    <a:extLst>
                      <a:ext uri="{FF2B5EF4-FFF2-40B4-BE49-F238E27FC236}">
                        <a16:creationId xmlns:a16="http://schemas.microsoft.com/office/drawing/2014/main" id="{7C9B2904-AC23-4BAA-9226-6A7841533929}"/>
                      </a:ext>
                    </a:extLst>
                  </p:cNvPr>
                  <p:cNvGrpSpPr/>
                  <p:nvPr/>
                </p:nvGrpSpPr>
                <p:grpSpPr>
                  <a:xfrm>
                    <a:off x="1216401" y="1388805"/>
                    <a:ext cx="2504119" cy="919440"/>
                    <a:chOff x="1191234" y="3024659"/>
                    <a:chExt cx="2504119" cy="919440"/>
                  </a:xfrm>
                  <a:grpFill/>
                </p:grpSpPr>
                <p:sp>
                  <p:nvSpPr>
                    <p:cNvPr id="359" name="Rechthoek 358">
                      <a:extLst>
                        <a:ext uri="{FF2B5EF4-FFF2-40B4-BE49-F238E27FC236}">
                          <a16:creationId xmlns:a16="http://schemas.microsoft.com/office/drawing/2014/main" id="{CD82FF6A-045D-4F6F-8127-6667D8A3E7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360" name="Rechthoek 359">
                      <a:extLst>
                        <a:ext uri="{FF2B5EF4-FFF2-40B4-BE49-F238E27FC236}">
                          <a16:creationId xmlns:a16="http://schemas.microsoft.com/office/drawing/2014/main" id="{D80D4B03-8858-49A0-893D-AC37B2FAE4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217" y="3056533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361" name="Rechthoek 360">
                      <a:extLst>
                        <a:ext uri="{FF2B5EF4-FFF2-40B4-BE49-F238E27FC236}">
                          <a16:creationId xmlns:a16="http://schemas.microsoft.com/office/drawing/2014/main" id="{F768E18C-0611-40F3-B753-96BD4E08F6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24659"/>
                      <a:ext cx="674543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362" name="Rechthoek 361">
                      <a:extLst>
                        <a:ext uri="{FF2B5EF4-FFF2-40B4-BE49-F238E27FC236}">
                          <a16:creationId xmlns:a16="http://schemas.microsoft.com/office/drawing/2014/main" id="{4F077B4F-0797-42F1-8856-4ACA990A22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15174" y="3621954"/>
                      <a:ext cx="780179" cy="322145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pic>
                <p:nvPicPr>
                  <p:cNvPr id="358" name="Afbeelding 357">
                    <a:extLst>
                      <a:ext uri="{FF2B5EF4-FFF2-40B4-BE49-F238E27FC236}">
                        <a16:creationId xmlns:a16="http://schemas.microsoft.com/office/drawing/2014/main" id="{21459665-657C-4EAD-A294-7849E071F2C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49623"/>
                  <a:stretch/>
                </p:blipFill>
                <p:spPr>
                  <a:xfrm>
                    <a:off x="3321130" y="2892226"/>
                    <a:ext cx="1373831" cy="654342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263" name="Afbeelding 262">
                  <a:extLst>
                    <a:ext uri="{FF2B5EF4-FFF2-40B4-BE49-F238E27FC236}">
                      <a16:creationId xmlns:a16="http://schemas.microsoft.com/office/drawing/2014/main" id="{53D386D4-6754-40A5-9D59-057B5C6C1E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5496371" y="2881247"/>
                  <a:ext cx="746620" cy="287317"/>
                </a:xfrm>
                <a:prstGeom prst="rect">
                  <a:avLst/>
                </a:prstGeom>
                <a:grpFill/>
              </p:spPr>
            </p:pic>
            <p:pic>
              <p:nvPicPr>
                <p:cNvPr id="265" name="Afbeelding 264">
                  <a:extLst>
                    <a:ext uri="{FF2B5EF4-FFF2-40B4-BE49-F238E27FC236}">
                      <a16:creationId xmlns:a16="http://schemas.microsoft.com/office/drawing/2014/main" id="{A4F0149F-F83C-4BCF-8001-527995FFB9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49623"/>
                <a:stretch/>
              </p:blipFill>
              <p:spPr>
                <a:xfrm>
                  <a:off x="1916018" y="2200228"/>
                  <a:ext cx="1373831" cy="654342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266" name="Groep 265">
                  <a:extLst>
                    <a:ext uri="{FF2B5EF4-FFF2-40B4-BE49-F238E27FC236}">
                      <a16:creationId xmlns:a16="http://schemas.microsoft.com/office/drawing/2014/main" id="{10EA69A2-C509-4842-8DA6-2E995580FE7E}"/>
                    </a:ext>
                  </a:extLst>
                </p:cNvPr>
                <p:cNvGrpSpPr/>
                <p:nvPr/>
              </p:nvGrpSpPr>
              <p:grpSpPr>
                <a:xfrm>
                  <a:off x="83463" y="2881247"/>
                  <a:ext cx="9487220" cy="4100578"/>
                  <a:chOff x="83463" y="2881247"/>
                  <a:chExt cx="9487220" cy="4100578"/>
                </a:xfrm>
                <a:grpFill/>
              </p:grpSpPr>
              <p:grpSp>
                <p:nvGrpSpPr>
                  <p:cNvPr id="317" name="Groep 316">
                    <a:extLst>
                      <a:ext uri="{FF2B5EF4-FFF2-40B4-BE49-F238E27FC236}">
                        <a16:creationId xmlns:a16="http://schemas.microsoft.com/office/drawing/2014/main" id="{6A2A349B-741F-4AD6-85FB-872B33FDE304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2294417" y="3732049"/>
                    <a:ext cx="3977826" cy="2114779"/>
                    <a:chOff x="1841650" y="3787345"/>
                    <a:chExt cx="3827847" cy="1977078"/>
                  </a:xfrm>
                  <a:grpFill/>
                </p:grpSpPr>
                <p:grpSp>
                  <p:nvGrpSpPr>
                    <p:cNvPr id="340" name="Groep 339">
                      <a:extLst>
                        <a:ext uri="{FF2B5EF4-FFF2-40B4-BE49-F238E27FC236}">
                          <a16:creationId xmlns:a16="http://schemas.microsoft.com/office/drawing/2014/main" id="{AD74EBD0-2CED-4144-84C3-D7B10416656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53583" y="4614086"/>
                      <a:ext cx="3215914" cy="1150337"/>
                      <a:chOff x="790160" y="1366359"/>
                      <a:chExt cx="3215914" cy="1150337"/>
                    </a:xfrm>
                    <a:grpFill/>
                  </p:grpSpPr>
                  <p:grpSp>
                    <p:nvGrpSpPr>
                      <p:cNvPr id="346" name="Groep 345">
                        <a:extLst>
                          <a:ext uri="{FF2B5EF4-FFF2-40B4-BE49-F238E27FC236}">
                            <a16:creationId xmlns:a16="http://schemas.microsoft.com/office/drawing/2014/main" id="{347E4198-9646-45EB-842F-B7031B040FA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90160" y="1388805"/>
                        <a:ext cx="2930360" cy="1127891"/>
                        <a:chOff x="764993" y="3024659"/>
                        <a:chExt cx="2930360" cy="1127891"/>
                      </a:xfrm>
                      <a:grpFill/>
                    </p:grpSpPr>
                    <p:sp>
                      <p:nvSpPr>
                        <p:cNvPr id="350" name="Rechthoek 349">
                          <a:extLst>
                            <a:ext uri="{FF2B5EF4-FFF2-40B4-BE49-F238E27FC236}">
                              <a16:creationId xmlns:a16="http://schemas.microsoft.com/office/drawing/2014/main" id="{A30E99B1-B468-46AE-AC0F-616EFA878E8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91234" y="3036814"/>
                          <a:ext cx="587230" cy="322145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pic>
                      <p:nvPicPr>
                        <p:cNvPr id="351" name="Afbeelding 350">
                          <a:extLst>
                            <a:ext uri="{FF2B5EF4-FFF2-40B4-BE49-F238E27FC236}">
                              <a16:creationId xmlns:a16="http://schemas.microsoft.com/office/drawing/2014/main" id="{609B24C2-1167-4315-9A3B-308BB3AB7865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2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2914" t="25198"/>
                        <a:stretch/>
                      </p:blipFill>
                      <p:spPr>
                        <a:xfrm flipV="1">
                          <a:off x="1048624" y="3036814"/>
                          <a:ext cx="2206304" cy="1115736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sp>
                      <p:nvSpPr>
                        <p:cNvPr id="352" name="Rechthoek 351">
                          <a:extLst>
                            <a:ext uri="{FF2B5EF4-FFF2-40B4-BE49-F238E27FC236}">
                              <a16:creationId xmlns:a16="http://schemas.microsoft.com/office/drawing/2014/main" id="{86A1AFF9-A906-4CC2-A2AE-476D172723F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118217" y="3056533"/>
                          <a:ext cx="780179" cy="356954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353" name="Rechthoek 352">
                          <a:extLst>
                            <a:ext uri="{FF2B5EF4-FFF2-40B4-BE49-F238E27FC236}">
                              <a16:creationId xmlns:a16="http://schemas.microsoft.com/office/drawing/2014/main" id="{48C8AF92-0243-4BDB-A6B8-D62A9F1EE18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53382" y="3024659"/>
                          <a:ext cx="712395" cy="368974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354" name="Rechthoek 353">
                          <a:extLst>
                            <a:ext uri="{FF2B5EF4-FFF2-40B4-BE49-F238E27FC236}">
                              <a16:creationId xmlns:a16="http://schemas.microsoft.com/office/drawing/2014/main" id="{B76CE9DE-67B5-434B-AB89-2987E462E48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915174" y="3621954"/>
                          <a:ext cx="780179" cy="322145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pic>
                      <p:nvPicPr>
                        <p:cNvPr id="355" name="Afbeelding 354">
                          <a:extLst>
                            <a:ext uri="{FF2B5EF4-FFF2-40B4-BE49-F238E27FC236}">
                              <a16:creationId xmlns:a16="http://schemas.microsoft.com/office/drawing/2014/main" id="{CFF7DADF-91D0-4C34-BBBC-DB85153A5381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799" t="79811" r="66824" b="2201"/>
                        <a:stretch/>
                      </p:blipFill>
                      <p:spPr>
                        <a:xfrm flipV="1">
                          <a:off x="2915174" y="3655645"/>
                          <a:ext cx="288220" cy="268311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pic>
                      <p:nvPicPr>
                        <p:cNvPr id="356" name="Afbeelding 355">
                          <a:extLst>
                            <a:ext uri="{FF2B5EF4-FFF2-40B4-BE49-F238E27FC236}">
                              <a16:creationId xmlns:a16="http://schemas.microsoft.com/office/drawing/2014/main" id="{9CA45ECA-D996-4E91-9E0A-5ED9D7194F1F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4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799" t="78460" r="66810" b="1292"/>
                        <a:stretch/>
                      </p:blipFill>
                      <p:spPr>
                        <a:xfrm rot="10800000" flipV="1">
                          <a:off x="764993" y="3621954"/>
                          <a:ext cx="283630" cy="302005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  <p:grpSp>
                    <p:nvGrpSpPr>
                      <p:cNvPr id="347" name="Groep 346">
                        <a:extLst>
                          <a:ext uri="{FF2B5EF4-FFF2-40B4-BE49-F238E27FC236}">
                            <a16:creationId xmlns:a16="http://schemas.microsoft.com/office/drawing/2014/main" id="{36CBF588-82D9-48AC-A4B1-B940A91E563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259454" y="1366359"/>
                        <a:ext cx="746620" cy="931338"/>
                        <a:chOff x="3283036" y="2973664"/>
                        <a:chExt cx="746620" cy="931338"/>
                      </a:xfrm>
                      <a:grpFill/>
                    </p:grpSpPr>
                    <p:pic>
                      <p:nvPicPr>
                        <p:cNvPr id="348" name="Afbeelding 347">
                          <a:extLst>
                            <a:ext uri="{FF2B5EF4-FFF2-40B4-BE49-F238E27FC236}">
                              <a16:creationId xmlns:a16="http://schemas.microsoft.com/office/drawing/2014/main" id="{23685B43-D140-470C-AAFD-D7EA30E90065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6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57428" t="39456" r="13101" b="41282"/>
                        <a:stretch/>
                      </p:blipFill>
                      <p:spPr>
                        <a:xfrm flipV="1">
                          <a:off x="3283036" y="3617685"/>
                          <a:ext cx="746620" cy="287317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pic>
                      <p:nvPicPr>
                        <p:cNvPr id="349" name="Afbeelding 348">
                          <a:extLst>
                            <a:ext uri="{FF2B5EF4-FFF2-40B4-BE49-F238E27FC236}">
                              <a16:creationId xmlns:a16="http://schemas.microsoft.com/office/drawing/2014/main" id="{97C6BFA0-AD0F-4B32-BA91-9DDC8AF92534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5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34947" r="35587" b="49623"/>
                        <a:stretch/>
                      </p:blipFill>
                      <p:spPr>
                        <a:xfrm>
                          <a:off x="3439540" y="2973664"/>
                          <a:ext cx="404812" cy="654342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</p:grpSp>
                <p:pic>
                  <p:nvPicPr>
                    <p:cNvPr id="342" name="Afbeelding 341">
                      <a:extLst>
                        <a:ext uri="{FF2B5EF4-FFF2-40B4-BE49-F238E27FC236}">
                          <a16:creationId xmlns:a16="http://schemas.microsoft.com/office/drawing/2014/main" id="{1C3A6214-5EB9-4349-9DF4-C6E5891A2AB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49623"/>
                    <a:stretch/>
                  </p:blipFill>
                  <p:spPr>
                    <a:xfrm>
                      <a:off x="1841650" y="4603765"/>
                      <a:ext cx="404812" cy="654342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343" name="Afbeelding 342">
                      <a:extLst>
                        <a:ext uri="{FF2B5EF4-FFF2-40B4-BE49-F238E27FC236}">
                          <a16:creationId xmlns:a16="http://schemas.microsoft.com/office/drawing/2014/main" id="{39D86F1B-31D6-40F7-A4C3-B4E91A2BA4E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67599" t="20157" r="23223" b="20774"/>
                    <a:stretch/>
                  </p:blipFill>
                  <p:spPr>
                    <a:xfrm flipV="1">
                      <a:off x="3573965" y="3787345"/>
                      <a:ext cx="232529" cy="881061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344" name="Afbeelding 343">
                      <a:extLst>
                        <a:ext uri="{FF2B5EF4-FFF2-40B4-BE49-F238E27FC236}">
                          <a16:creationId xmlns:a16="http://schemas.microsoft.com/office/drawing/2014/main" id="{DA303AAC-751A-496C-B432-255A633F0C6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t="29946" r="35587" b="49623"/>
                    <a:stretch/>
                  </p:blipFill>
                  <p:spPr>
                    <a:xfrm rot="5400000">
                      <a:off x="3736771" y="4085334"/>
                      <a:ext cx="404812" cy="265367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345" name="Afbeelding 344">
                      <a:extLst>
                        <a:ext uri="{FF2B5EF4-FFF2-40B4-BE49-F238E27FC236}">
                          <a16:creationId xmlns:a16="http://schemas.microsoft.com/office/drawing/2014/main" id="{916A604A-6A52-41A7-A19F-13F2471A968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72182"/>
                    <a:stretch/>
                  </p:blipFill>
                  <p:spPr>
                    <a:xfrm>
                      <a:off x="4032302" y="3992568"/>
                      <a:ext cx="404812" cy="361325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318" name="Afbeelding 317">
                    <a:extLst>
                      <a:ext uri="{FF2B5EF4-FFF2-40B4-BE49-F238E27FC236}">
                        <a16:creationId xmlns:a16="http://schemas.microsoft.com/office/drawing/2014/main" id="{F4286C29-502B-471B-8E13-6E5EF955AFB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9811" r="66824" b="2201"/>
                  <a:stretch/>
                </p:blipFill>
                <p:spPr>
                  <a:xfrm flipV="1">
                    <a:off x="6276285" y="5308066"/>
                    <a:ext cx="299513" cy="286999"/>
                  </a:xfrm>
                  <a:prstGeom prst="rect">
                    <a:avLst/>
                  </a:prstGeom>
                  <a:grpFill/>
                </p:spPr>
              </p:pic>
              <p:grpSp>
                <p:nvGrpSpPr>
                  <p:cNvPr id="319" name="Groep 318">
                    <a:extLst>
                      <a:ext uri="{FF2B5EF4-FFF2-40B4-BE49-F238E27FC236}">
                        <a16:creationId xmlns:a16="http://schemas.microsoft.com/office/drawing/2014/main" id="{A7C248BC-C2C6-4818-9300-00F0758BB7A9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83463" y="5824249"/>
                    <a:ext cx="1707162" cy="388847"/>
                    <a:chOff x="1191234" y="3024659"/>
                    <a:chExt cx="1707162" cy="388828"/>
                  </a:xfrm>
                  <a:grpFill/>
                </p:grpSpPr>
                <p:sp>
                  <p:nvSpPr>
                    <p:cNvPr id="334" name="Rechthoek 333">
                      <a:extLst>
                        <a:ext uri="{FF2B5EF4-FFF2-40B4-BE49-F238E27FC236}">
                          <a16:creationId xmlns:a16="http://schemas.microsoft.com/office/drawing/2014/main" id="{BEAF52F2-D1E3-40CF-977D-57512EC9C5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336" name="Rechthoek 335">
                      <a:extLst>
                        <a:ext uri="{FF2B5EF4-FFF2-40B4-BE49-F238E27FC236}">
                          <a16:creationId xmlns:a16="http://schemas.microsoft.com/office/drawing/2014/main" id="{A8E57713-4388-483E-81F2-FFCF690D78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217" y="3056533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337" name="Rechthoek 336">
                      <a:extLst>
                        <a:ext uri="{FF2B5EF4-FFF2-40B4-BE49-F238E27FC236}">
                          <a16:creationId xmlns:a16="http://schemas.microsoft.com/office/drawing/2014/main" id="{607C81F5-5C57-41A3-943A-29145227AA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24659"/>
                      <a:ext cx="674543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pic>
                <p:nvPicPr>
                  <p:cNvPr id="320" name="Afbeelding 319">
                    <a:extLst>
                      <a:ext uri="{FF2B5EF4-FFF2-40B4-BE49-F238E27FC236}">
                        <a16:creationId xmlns:a16="http://schemas.microsoft.com/office/drawing/2014/main" id="{BD812B00-2912-467D-8BDF-7949D680AF6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3012"/>
                  <a:stretch/>
                </p:blipFill>
                <p:spPr>
                  <a:xfrm>
                    <a:off x="6603860" y="5114720"/>
                    <a:ext cx="1876628" cy="1107720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321" name="Afbeelding 320">
                    <a:extLst>
                      <a:ext uri="{FF2B5EF4-FFF2-40B4-BE49-F238E27FC236}">
                        <a16:creationId xmlns:a16="http://schemas.microsoft.com/office/drawing/2014/main" id="{A27A63BD-120F-4ABA-8386-9F9DE1D5177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5584" b="1506"/>
                  <a:stretch/>
                </p:blipFill>
                <p:spPr>
                  <a:xfrm flipV="1">
                    <a:off x="8492448" y="5313745"/>
                    <a:ext cx="319655" cy="298830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322" name="Rechthoek 321">
                    <a:extLst>
                      <a:ext uri="{FF2B5EF4-FFF2-40B4-BE49-F238E27FC236}">
                        <a16:creationId xmlns:a16="http://schemas.microsoft.com/office/drawing/2014/main" id="{D332B13D-B1BF-48D5-98FB-B31F8DA43FBD}"/>
                      </a:ext>
                    </a:extLst>
                  </p:cNvPr>
                  <p:cNvSpPr/>
                  <p:nvPr/>
                </p:nvSpPr>
                <p:spPr>
                  <a:xfrm>
                    <a:off x="7675298" y="5850837"/>
                    <a:ext cx="1036139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323" name="Rechthoek 322">
                    <a:extLst>
                      <a:ext uri="{FF2B5EF4-FFF2-40B4-BE49-F238E27FC236}">
                        <a16:creationId xmlns:a16="http://schemas.microsoft.com/office/drawing/2014/main" id="{BB424DEA-4073-45D8-8985-7F2420B8121F}"/>
                      </a:ext>
                    </a:extLst>
                  </p:cNvPr>
                  <p:cNvSpPr/>
                  <p:nvPr/>
                </p:nvSpPr>
                <p:spPr>
                  <a:xfrm>
                    <a:off x="6575798" y="5885585"/>
                    <a:ext cx="810747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324" name="Afbeelding 323">
                    <a:extLst>
                      <a:ext uri="{FF2B5EF4-FFF2-40B4-BE49-F238E27FC236}">
                        <a16:creationId xmlns:a16="http://schemas.microsoft.com/office/drawing/2014/main" id="{2B2C44CB-B075-41A6-8E31-C9CDD150F88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738" t="25198" r="23406" b="22545"/>
                  <a:stretch/>
                </p:blipFill>
                <p:spPr>
                  <a:xfrm>
                    <a:off x="7413616" y="6207964"/>
                    <a:ext cx="249721" cy="773861"/>
                  </a:xfrm>
                  <a:prstGeom prst="rect">
                    <a:avLst/>
                  </a:prstGeom>
                  <a:grpFill/>
                </p:spPr>
              </p:pic>
              <p:grpSp>
                <p:nvGrpSpPr>
                  <p:cNvPr id="326" name="Groep 325">
                    <a:extLst>
                      <a:ext uri="{FF2B5EF4-FFF2-40B4-BE49-F238E27FC236}">
                        <a16:creationId xmlns:a16="http://schemas.microsoft.com/office/drawing/2014/main" id="{1FBCECFE-A5A0-4C7D-B3D8-5E49B0D457D2}"/>
                      </a:ext>
                    </a:extLst>
                  </p:cNvPr>
                  <p:cNvGrpSpPr/>
                  <p:nvPr/>
                </p:nvGrpSpPr>
                <p:grpSpPr>
                  <a:xfrm>
                    <a:off x="7675298" y="6358750"/>
                    <a:ext cx="645868" cy="452728"/>
                    <a:chOff x="918455" y="925459"/>
                    <a:chExt cx="645868" cy="452728"/>
                  </a:xfrm>
                  <a:grpFill/>
                </p:grpSpPr>
                <p:pic>
                  <p:nvPicPr>
                    <p:cNvPr id="332" name="Afbeelding 331">
                      <a:extLst>
                        <a:ext uri="{FF2B5EF4-FFF2-40B4-BE49-F238E27FC236}">
                          <a16:creationId xmlns:a16="http://schemas.microsoft.com/office/drawing/2014/main" id="{CDDED4D0-4393-401C-ABD8-B789CAAE795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t="29946" r="35587" b="49623"/>
                    <a:stretch/>
                  </p:blipFill>
                  <p:spPr>
                    <a:xfrm rot="5400000">
                      <a:off x="839833" y="1023802"/>
                      <a:ext cx="433007" cy="275764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333" name="Afbeelding 332">
                      <a:extLst>
                        <a:ext uri="{FF2B5EF4-FFF2-40B4-BE49-F238E27FC236}">
                          <a16:creationId xmlns:a16="http://schemas.microsoft.com/office/drawing/2014/main" id="{9CB0A08C-C10A-4FC7-98F3-7B9BDBDD911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72182"/>
                    <a:stretch/>
                  </p:blipFill>
                  <p:spPr>
                    <a:xfrm>
                      <a:off x="1143650" y="925459"/>
                      <a:ext cx="420673" cy="386491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328" name="Afbeelding 327">
                    <a:extLst>
                      <a:ext uri="{FF2B5EF4-FFF2-40B4-BE49-F238E27FC236}">
                        <a16:creationId xmlns:a16="http://schemas.microsoft.com/office/drawing/2014/main" id="{975F3917-F4B3-4293-B12A-73A8A5D2B04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8824063" y="5336541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329" name="Afbeelding 328">
                    <a:extLst>
                      <a:ext uri="{FF2B5EF4-FFF2-40B4-BE49-F238E27FC236}">
                        <a16:creationId xmlns:a16="http://schemas.microsoft.com/office/drawing/2014/main" id="{383F6811-A1E8-4BB6-A747-0B7BBC7544A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8792297" y="2881247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267" name="Groep 266">
                  <a:extLst>
                    <a:ext uri="{FF2B5EF4-FFF2-40B4-BE49-F238E27FC236}">
                      <a16:creationId xmlns:a16="http://schemas.microsoft.com/office/drawing/2014/main" id="{84745794-0169-4907-8E10-1E6E669EF14E}"/>
                    </a:ext>
                  </a:extLst>
                </p:cNvPr>
                <p:cNvGrpSpPr/>
                <p:nvPr/>
              </p:nvGrpSpPr>
              <p:grpSpPr>
                <a:xfrm>
                  <a:off x="1149525" y="2212347"/>
                  <a:ext cx="1326138" cy="1755265"/>
                  <a:chOff x="2369215" y="2188834"/>
                  <a:chExt cx="1326138" cy="1755265"/>
                </a:xfrm>
                <a:grpFill/>
              </p:grpSpPr>
              <p:sp>
                <p:nvSpPr>
                  <p:cNvPr id="315" name="Rechthoek 314">
                    <a:extLst>
                      <a:ext uri="{FF2B5EF4-FFF2-40B4-BE49-F238E27FC236}">
                        <a16:creationId xmlns:a16="http://schemas.microsoft.com/office/drawing/2014/main" id="{D5C2FF6B-CB11-4FCB-B76A-087538FB53DC}"/>
                      </a:ext>
                    </a:extLst>
                  </p:cNvPr>
                  <p:cNvSpPr/>
                  <p:nvPr/>
                </p:nvSpPr>
                <p:spPr>
                  <a:xfrm>
                    <a:off x="2369215" y="2188834"/>
                    <a:ext cx="798138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/>
                  </a:p>
                </p:txBody>
              </p:sp>
              <p:sp>
                <p:nvSpPr>
                  <p:cNvPr id="316" name="Rechthoek 315">
                    <a:extLst>
                      <a:ext uri="{FF2B5EF4-FFF2-40B4-BE49-F238E27FC236}">
                        <a16:creationId xmlns:a16="http://schemas.microsoft.com/office/drawing/2014/main" id="{CC00DF4A-875C-4888-B2B1-13740861841D}"/>
                      </a:ext>
                    </a:extLst>
                  </p:cNvPr>
                  <p:cNvSpPr/>
                  <p:nvPr/>
                </p:nvSpPr>
                <p:spPr>
                  <a:xfrm>
                    <a:off x="2915174" y="3621954"/>
                    <a:ext cx="780179" cy="32214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pic>
              <p:nvPicPr>
                <p:cNvPr id="268" name="Afbeelding 267">
                  <a:extLst>
                    <a:ext uri="{FF2B5EF4-FFF2-40B4-BE49-F238E27FC236}">
                      <a16:creationId xmlns:a16="http://schemas.microsoft.com/office/drawing/2014/main" id="{AB236919-72CF-4D44-903A-188F61C016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8460" r="65584" b="1506"/>
                <a:stretch/>
              </p:blipFill>
              <p:spPr>
                <a:xfrm flipV="1">
                  <a:off x="6266213" y="2867165"/>
                  <a:ext cx="319655" cy="298830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269" name="Groep 268">
                  <a:extLst>
                    <a:ext uri="{FF2B5EF4-FFF2-40B4-BE49-F238E27FC236}">
                      <a16:creationId xmlns:a16="http://schemas.microsoft.com/office/drawing/2014/main" id="{040615E1-3F83-4F58-95AB-DE30FD290DD6}"/>
                    </a:ext>
                  </a:extLst>
                </p:cNvPr>
                <p:cNvGrpSpPr/>
                <p:nvPr/>
              </p:nvGrpSpPr>
              <p:grpSpPr>
                <a:xfrm>
                  <a:off x="6557331" y="2247174"/>
                  <a:ext cx="2434551" cy="1743723"/>
                  <a:chOff x="1260802" y="2200376"/>
                  <a:chExt cx="2434551" cy="1743723"/>
                </a:xfrm>
                <a:grpFill/>
              </p:grpSpPr>
              <p:pic>
                <p:nvPicPr>
                  <p:cNvPr id="309" name="Afbeelding 308">
                    <a:extLst>
                      <a:ext uri="{FF2B5EF4-FFF2-40B4-BE49-F238E27FC236}">
                        <a16:creationId xmlns:a16="http://schemas.microsoft.com/office/drawing/2014/main" id="{031D7F94-1C0D-4C87-84F6-507C4FB4A16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1754"/>
                  <a:stretch/>
                </p:blipFill>
                <p:spPr>
                  <a:xfrm flipV="1">
                    <a:off x="1279321" y="2215952"/>
                    <a:ext cx="1908499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310" name="Rechthoek 309">
                    <a:extLst>
                      <a:ext uri="{FF2B5EF4-FFF2-40B4-BE49-F238E27FC236}">
                        <a16:creationId xmlns:a16="http://schemas.microsoft.com/office/drawing/2014/main" id="{FDD35164-1BB4-4F87-8F72-48F26A0C5EBF}"/>
                      </a:ext>
                    </a:extLst>
                  </p:cNvPr>
                  <p:cNvSpPr/>
                  <p:nvPr/>
                </p:nvSpPr>
                <p:spPr>
                  <a:xfrm>
                    <a:off x="1260802" y="222594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311" name="Rechthoek 310">
                    <a:extLst>
                      <a:ext uri="{FF2B5EF4-FFF2-40B4-BE49-F238E27FC236}">
                        <a16:creationId xmlns:a16="http://schemas.microsoft.com/office/drawing/2014/main" id="{98360680-847C-4E35-B96E-53FD8C5D97BC}"/>
                      </a:ext>
                    </a:extLst>
                  </p:cNvPr>
                  <p:cNvSpPr/>
                  <p:nvPr/>
                </p:nvSpPr>
                <p:spPr>
                  <a:xfrm>
                    <a:off x="2360674" y="2200376"/>
                    <a:ext cx="974049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/>
                  </a:p>
                </p:txBody>
              </p:sp>
              <p:sp>
                <p:nvSpPr>
                  <p:cNvPr id="312" name="Rechthoek 311">
                    <a:extLst>
                      <a:ext uri="{FF2B5EF4-FFF2-40B4-BE49-F238E27FC236}">
                        <a16:creationId xmlns:a16="http://schemas.microsoft.com/office/drawing/2014/main" id="{ED1E7324-C7CE-4365-8348-80BFDB025071}"/>
                      </a:ext>
                    </a:extLst>
                  </p:cNvPr>
                  <p:cNvSpPr/>
                  <p:nvPr/>
                </p:nvSpPr>
                <p:spPr>
                  <a:xfrm>
                    <a:off x="2915174" y="3621954"/>
                    <a:ext cx="780179" cy="32214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grpSp>
              <p:nvGrpSpPr>
                <p:cNvPr id="273" name="Groep 272">
                  <a:extLst>
                    <a:ext uri="{FF2B5EF4-FFF2-40B4-BE49-F238E27FC236}">
                      <a16:creationId xmlns:a16="http://schemas.microsoft.com/office/drawing/2014/main" id="{FFC9FD0B-865D-481B-A974-53FFDE54F3F6}"/>
                    </a:ext>
                  </a:extLst>
                </p:cNvPr>
                <p:cNvGrpSpPr/>
                <p:nvPr/>
              </p:nvGrpSpPr>
              <p:grpSpPr>
                <a:xfrm>
                  <a:off x="7384929" y="1320324"/>
                  <a:ext cx="896968" cy="942426"/>
                  <a:chOff x="4247007" y="3884449"/>
                  <a:chExt cx="896968" cy="942426"/>
                </a:xfrm>
                <a:grpFill/>
              </p:grpSpPr>
              <p:pic>
                <p:nvPicPr>
                  <p:cNvPr id="303" name="Afbeelding 302">
                    <a:extLst>
                      <a:ext uri="{FF2B5EF4-FFF2-40B4-BE49-F238E27FC236}">
                        <a16:creationId xmlns:a16="http://schemas.microsoft.com/office/drawing/2014/main" id="{0CFF60B4-47FF-4D99-9936-7F621D712F5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99" t="20157" r="23223" b="20774"/>
                  <a:stretch/>
                </p:blipFill>
                <p:spPr>
                  <a:xfrm flipV="1">
                    <a:off x="4247007" y="3884449"/>
                    <a:ext cx="241640" cy="942426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304" name="Afbeelding 303">
                    <a:extLst>
                      <a:ext uri="{FF2B5EF4-FFF2-40B4-BE49-F238E27FC236}">
                        <a16:creationId xmlns:a16="http://schemas.microsoft.com/office/drawing/2014/main" id="{7ED0BE67-8DAF-43E6-8E03-AC81B4D9395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t="29946" r="35587" b="49623"/>
                  <a:stretch/>
                </p:blipFill>
                <p:spPr>
                  <a:xfrm rot="5400000">
                    <a:off x="4410025" y="4207235"/>
                    <a:ext cx="433007" cy="275764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305" name="Afbeelding 304">
                    <a:extLst>
                      <a:ext uri="{FF2B5EF4-FFF2-40B4-BE49-F238E27FC236}">
                        <a16:creationId xmlns:a16="http://schemas.microsoft.com/office/drawing/2014/main" id="{9EC683AC-C018-440F-A1FB-96709859B97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72182"/>
                  <a:stretch/>
                </p:blipFill>
                <p:spPr>
                  <a:xfrm>
                    <a:off x="4723302" y="4103966"/>
                    <a:ext cx="420673" cy="386491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274" name="Groep 273">
                  <a:extLst>
                    <a:ext uri="{FF2B5EF4-FFF2-40B4-BE49-F238E27FC236}">
                      <a16:creationId xmlns:a16="http://schemas.microsoft.com/office/drawing/2014/main" id="{8735D6AE-8F44-44B6-B743-50112D2376CE}"/>
                    </a:ext>
                  </a:extLst>
                </p:cNvPr>
                <p:cNvGrpSpPr/>
                <p:nvPr/>
              </p:nvGrpSpPr>
              <p:grpSpPr>
                <a:xfrm>
                  <a:off x="2951291" y="-256349"/>
                  <a:ext cx="6558293" cy="1651028"/>
                  <a:chOff x="3012390" y="4616373"/>
                  <a:chExt cx="6558293" cy="1651028"/>
                </a:xfrm>
                <a:grpFill/>
              </p:grpSpPr>
              <p:grpSp>
                <p:nvGrpSpPr>
                  <p:cNvPr id="289" name="Groep 288">
                    <a:extLst>
                      <a:ext uri="{FF2B5EF4-FFF2-40B4-BE49-F238E27FC236}">
                        <a16:creationId xmlns:a16="http://schemas.microsoft.com/office/drawing/2014/main" id="{61BA2466-D46A-4EB6-A02F-E45E6605DC01}"/>
                      </a:ext>
                    </a:extLst>
                  </p:cNvPr>
                  <p:cNvGrpSpPr/>
                  <p:nvPr/>
                </p:nvGrpSpPr>
                <p:grpSpPr>
                  <a:xfrm>
                    <a:off x="3012390" y="4616373"/>
                    <a:ext cx="3259853" cy="1230439"/>
                    <a:chOff x="869130" y="1366359"/>
                    <a:chExt cx="3136944" cy="1150322"/>
                  </a:xfrm>
                  <a:grpFill/>
                </p:grpSpPr>
                <p:grpSp>
                  <p:nvGrpSpPr>
                    <p:cNvPr id="292" name="Groep 291">
                      <a:extLst>
                        <a:ext uri="{FF2B5EF4-FFF2-40B4-BE49-F238E27FC236}">
                          <a16:creationId xmlns:a16="http://schemas.microsoft.com/office/drawing/2014/main" id="{A58A7787-5485-43D0-9B3D-09735E2F0DE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69130" y="1388805"/>
                      <a:ext cx="2851390" cy="1127876"/>
                      <a:chOff x="843963" y="3024659"/>
                      <a:chExt cx="2851390" cy="1127876"/>
                    </a:xfrm>
                    <a:grpFill/>
                  </p:grpSpPr>
                  <p:sp>
                    <p:nvSpPr>
                      <p:cNvPr id="296" name="Rechthoek 295">
                        <a:extLst>
                          <a:ext uri="{FF2B5EF4-FFF2-40B4-BE49-F238E27FC236}">
                            <a16:creationId xmlns:a16="http://schemas.microsoft.com/office/drawing/2014/main" id="{2F23AB0B-02D4-4F9C-8BBE-44C1D24B2B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91234" y="3036814"/>
                        <a:ext cx="587230" cy="322145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pic>
                    <p:nvPicPr>
                      <p:cNvPr id="297" name="Afbeelding 296">
                        <a:extLst>
                          <a:ext uri="{FF2B5EF4-FFF2-40B4-BE49-F238E27FC236}">
                            <a16:creationId xmlns:a16="http://schemas.microsoft.com/office/drawing/2014/main" id="{84F8D865-BA5B-492F-955E-8A3B6C496C7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2914" t="25198"/>
                      <a:stretch/>
                    </p:blipFill>
                    <p:spPr>
                      <a:xfrm flipV="1">
                        <a:off x="1106235" y="3036799"/>
                        <a:ext cx="2206304" cy="1115736"/>
                      </a:xfrm>
                      <a:prstGeom prst="rect">
                        <a:avLst/>
                      </a:prstGeom>
                      <a:grpFill/>
                    </p:spPr>
                  </p:pic>
                  <p:sp>
                    <p:nvSpPr>
                      <p:cNvPr id="298" name="Rechthoek 297">
                        <a:extLst>
                          <a:ext uri="{FF2B5EF4-FFF2-40B4-BE49-F238E27FC236}">
                            <a16:creationId xmlns:a16="http://schemas.microsoft.com/office/drawing/2014/main" id="{1B7F6509-8FB1-4182-88BD-E848942D873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93791" y="3056549"/>
                        <a:ext cx="780179" cy="356954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sp>
                    <p:nvSpPr>
                      <p:cNvPr id="299" name="Rechthoek 298">
                        <a:extLst>
                          <a:ext uri="{FF2B5EF4-FFF2-40B4-BE49-F238E27FC236}">
                            <a16:creationId xmlns:a16="http://schemas.microsoft.com/office/drawing/2014/main" id="{510E2630-6BFE-4404-8D81-9FD5C536D71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53382" y="3024659"/>
                        <a:ext cx="712395" cy="368974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sp>
                    <p:nvSpPr>
                      <p:cNvPr id="300" name="Rechthoek 299">
                        <a:extLst>
                          <a:ext uri="{FF2B5EF4-FFF2-40B4-BE49-F238E27FC236}">
                            <a16:creationId xmlns:a16="http://schemas.microsoft.com/office/drawing/2014/main" id="{F810D75A-C91B-4395-8F3B-1551E337C5C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915174" y="3621954"/>
                        <a:ext cx="780179" cy="322145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pic>
                    <p:nvPicPr>
                      <p:cNvPr id="301" name="Afbeelding 300">
                        <a:extLst>
                          <a:ext uri="{FF2B5EF4-FFF2-40B4-BE49-F238E27FC236}">
                            <a16:creationId xmlns:a16="http://schemas.microsoft.com/office/drawing/2014/main" id="{ECCC1A89-2A8D-4E78-9F42-DAF1178B917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799" t="79811" r="66824" b="2201"/>
                      <a:stretch/>
                    </p:blipFill>
                    <p:spPr>
                      <a:xfrm flipV="1">
                        <a:off x="2948196" y="3656431"/>
                        <a:ext cx="288220" cy="268311"/>
                      </a:xfrm>
                      <a:prstGeom prst="rect">
                        <a:avLst/>
                      </a:prstGeom>
                      <a:grpFill/>
                    </p:spPr>
                  </p:pic>
                  <p:pic>
                    <p:nvPicPr>
                      <p:cNvPr id="302" name="Afbeelding 301">
                        <a:extLst>
                          <a:ext uri="{FF2B5EF4-FFF2-40B4-BE49-F238E27FC236}">
                            <a16:creationId xmlns:a16="http://schemas.microsoft.com/office/drawing/2014/main" id="{930587F3-F5E9-4B5D-8656-FD61BC569A5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799" t="78460" r="66810" b="1292"/>
                      <a:stretch/>
                    </p:blipFill>
                    <p:spPr>
                      <a:xfrm rot="10800000" flipV="1">
                        <a:off x="843963" y="3629043"/>
                        <a:ext cx="283630" cy="302005"/>
                      </a:xfrm>
                      <a:prstGeom prst="rect">
                        <a:avLst/>
                      </a:prstGeom>
                      <a:grpFill/>
                    </p:spPr>
                  </p:pic>
                </p:grpSp>
                <p:grpSp>
                  <p:nvGrpSpPr>
                    <p:cNvPr id="293" name="Groep 292">
                      <a:extLst>
                        <a:ext uri="{FF2B5EF4-FFF2-40B4-BE49-F238E27FC236}">
                          <a16:creationId xmlns:a16="http://schemas.microsoft.com/office/drawing/2014/main" id="{FC592F1A-5B0A-4DB6-9204-7A31F3A98C3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59454" y="1366359"/>
                      <a:ext cx="746620" cy="931338"/>
                      <a:chOff x="3283036" y="2973664"/>
                      <a:chExt cx="746620" cy="931338"/>
                    </a:xfrm>
                    <a:grpFill/>
                  </p:grpSpPr>
                  <p:pic>
                    <p:nvPicPr>
                      <p:cNvPr id="294" name="Afbeelding 293">
                        <a:extLst>
                          <a:ext uri="{FF2B5EF4-FFF2-40B4-BE49-F238E27FC236}">
                            <a16:creationId xmlns:a16="http://schemas.microsoft.com/office/drawing/2014/main" id="{5FCF6120-4C7F-4205-84D0-B460BF536BE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6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7428" t="39456" r="13101" b="41282"/>
                      <a:stretch/>
                    </p:blipFill>
                    <p:spPr>
                      <a:xfrm flipV="1">
                        <a:off x="3283036" y="3617685"/>
                        <a:ext cx="746620" cy="287317"/>
                      </a:xfrm>
                      <a:prstGeom prst="rect">
                        <a:avLst/>
                      </a:prstGeom>
                      <a:grpFill/>
                    </p:spPr>
                  </p:pic>
                  <p:pic>
                    <p:nvPicPr>
                      <p:cNvPr id="295" name="Afbeelding 294">
                        <a:extLst>
                          <a:ext uri="{FF2B5EF4-FFF2-40B4-BE49-F238E27FC236}">
                            <a16:creationId xmlns:a16="http://schemas.microsoft.com/office/drawing/2014/main" id="{6C894A10-58D0-4E23-AC3F-99148A83DB1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4947" r="35587" b="49623"/>
                      <a:stretch/>
                    </p:blipFill>
                    <p:spPr>
                      <a:xfrm>
                        <a:off x="3439540" y="2973664"/>
                        <a:ext cx="404812" cy="654342"/>
                      </a:xfrm>
                      <a:prstGeom prst="rect">
                        <a:avLst/>
                      </a:prstGeom>
                      <a:grpFill/>
                    </p:spPr>
                  </p:pic>
                </p:grpSp>
              </p:grpSp>
              <p:pic>
                <p:nvPicPr>
                  <p:cNvPr id="277" name="Afbeelding 276">
                    <a:extLst>
                      <a:ext uri="{FF2B5EF4-FFF2-40B4-BE49-F238E27FC236}">
                        <a16:creationId xmlns:a16="http://schemas.microsoft.com/office/drawing/2014/main" id="{DFEA89A7-66D7-4A3A-8E2D-430BFE2CC9D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9811" r="66824" b="2201"/>
                  <a:stretch/>
                </p:blipFill>
                <p:spPr>
                  <a:xfrm flipV="1">
                    <a:off x="6276285" y="5308066"/>
                    <a:ext cx="299513" cy="286999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279" name="Afbeelding 278">
                    <a:extLst>
                      <a:ext uri="{FF2B5EF4-FFF2-40B4-BE49-F238E27FC236}">
                        <a16:creationId xmlns:a16="http://schemas.microsoft.com/office/drawing/2014/main" id="{30B58BB8-3D10-4507-9867-1E9AE6A2967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3012"/>
                  <a:stretch/>
                </p:blipFill>
                <p:spPr>
                  <a:xfrm>
                    <a:off x="6603860" y="5114720"/>
                    <a:ext cx="1876628" cy="1107720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280" name="Afbeelding 279">
                    <a:extLst>
                      <a:ext uri="{FF2B5EF4-FFF2-40B4-BE49-F238E27FC236}">
                        <a16:creationId xmlns:a16="http://schemas.microsoft.com/office/drawing/2014/main" id="{5C346151-9931-419F-966D-5E667107C56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5584" b="1506"/>
                  <a:stretch/>
                </p:blipFill>
                <p:spPr>
                  <a:xfrm flipV="1">
                    <a:off x="8492448" y="5313745"/>
                    <a:ext cx="319655" cy="298830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281" name="Rechthoek 280">
                    <a:extLst>
                      <a:ext uri="{FF2B5EF4-FFF2-40B4-BE49-F238E27FC236}">
                        <a16:creationId xmlns:a16="http://schemas.microsoft.com/office/drawing/2014/main" id="{47EFD59E-FE23-42D4-BBBD-8384C28FAB78}"/>
                      </a:ext>
                    </a:extLst>
                  </p:cNvPr>
                  <p:cNvSpPr/>
                  <p:nvPr/>
                </p:nvSpPr>
                <p:spPr>
                  <a:xfrm>
                    <a:off x="7675298" y="5850837"/>
                    <a:ext cx="1036139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282" name="Rechthoek 281">
                    <a:extLst>
                      <a:ext uri="{FF2B5EF4-FFF2-40B4-BE49-F238E27FC236}">
                        <a16:creationId xmlns:a16="http://schemas.microsoft.com/office/drawing/2014/main" id="{8BF3A92A-F7DF-4270-9022-1B35A8ABF656}"/>
                      </a:ext>
                    </a:extLst>
                  </p:cNvPr>
                  <p:cNvSpPr/>
                  <p:nvPr/>
                </p:nvSpPr>
                <p:spPr>
                  <a:xfrm>
                    <a:off x="6575798" y="5885585"/>
                    <a:ext cx="810747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283" name="Afbeelding 282">
                    <a:extLst>
                      <a:ext uri="{FF2B5EF4-FFF2-40B4-BE49-F238E27FC236}">
                        <a16:creationId xmlns:a16="http://schemas.microsoft.com/office/drawing/2014/main" id="{39FB3284-72B0-4B30-AB40-164D4BCB2C4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8824063" y="5336541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275" name="Afbeelding 274">
                  <a:extLst>
                    <a:ext uri="{FF2B5EF4-FFF2-40B4-BE49-F238E27FC236}">
                      <a16:creationId xmlns:a16="http://schemas.microsoft.com/office/drawing/2014/main" id="{30561883-812D-4397-8A3F-C85B4CAC9F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9811" r="66824" b="2201"/>
                <a:stretch/>
              </p:blipFill>
              <p:spPr>
                <a:xfrm flipV="1">
                  <a:off x="8465850" y="2878996"/>
                  <a:ext cx="299513" cy="286999"/>
                </a:xfrm>
                <a:prstGeom prst="rect">
                  <a:avLst/>
                </a:prstGeom>
                <a:grpFill/>
              </p:spPr>
            </p:pic>
          </p:grpSp>
          <p:grpSp>
            <p:nvGrpSpPr>
              <p:cNvPr id="5" name="Groep 4">
                <a:extLst>
                  <a:ext uri="{FF2B5EF4-FFF2-40B4-BE49-F238E27FC236}">
                    <a16:creationId xmlns:a16="http://schemas.microsoft.com/office/drawing/2014/main" id="{75684BA2-9A46-4EE0-A79A-0420A62E9E3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-175433" y="4030219"/>
                <a:ext cx="3969765" cy="2827781"/>
                <a:chOff x="-619814" y="-277168"/>
                <a:chExt cx="10190497" cy="7258993"/>
              </a:xfrm>
              <a:grpFill/>
            </p:grpSpPr>
            <p:sp>
              <p:nvSpPr>
                <p:cNvPr id="40" name="Tekstvak 39">
                  <a:extLst>
                    <a:ext uri="{FF2B5EF4-FFF2-40B4-BE49-F238E27FC236}">
                      <a16:creationId xmlns:a16="http://schemas.microsoft.com/office/drawing/2014/main" id="{B2185D9D-2C6D-4361-BA54-3B7D2F29BB9B}"/>
                    </a:ext>
                  </a:extLst>
                </p:cNvPr>
                <p:cNvSpPr txBox="1"/>
                <p:nvPr/>
              </p:nvSpPr>
              <p:spPr>
                <a:xfrm>
                  <a:off x="390984" y="161786"/>
                  <a:ext cx="9118601" cy="671560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3200" b="1" dirty="0">
                      <a:solidFill>
                        <a:schemeClr val="bg1"/>
                      </a:solidFill>
                    </a:rPr>
                    <a:t>Polymeren</a:t>
                  </a:r>
                </a:p>
                <a:p>
                  <a:r>
                    <a:rPr lang="nl-NL" sz="3200" b="1" dirty="0">
                      <a:solidFill>
                        <a:srgbClr val="FF0000"/>
                      </a:solidFill>
                    </a:rPr>
                    <a:t>                                                               </a:t>
                  </a:r>
                </a:p>
                <a:p>
                  <a:pPr>
                    <a:tabLst>
                      <a:tab pos="1435100" algn="l"/>
                    </a:tabLst>
                  </a:pPr>
                  <a:endParaRPr lang="nl-NL" sz="3200" b="1" dirty="0">
                    <a:solidFill>
                      <a:srgbClr val="FF0000"/>
                    </a:solidFill>
                  </a:endParaRPr>
                </a:p>
                <a:p>
                  <a:endParaRPr lang="nl-NL" sz="3600" b="1" dirty="0">
                    <a:solidFill>
                      <a:srgbClr val="FF0000"/>
                    </a:solidFill>
                  </a:endParaRPr>
                </a:p>
                <a:p>
                  <a:r>
                    <a:rPr lang="nl-NL" sz="3200" b="1" dirty="0">
                      <a:solidFill>
                        <a:srgbClr val="FF0000"/>
                      </a:solidFill>
                    </a:rPr>
                    <a:t>                 </a:t>
                  </a:r>
                  <a:r>
                    <a:rPr lang="nl-NL" sz="800" b="1" dirty="0">
                      <a:solidFill>
                        <a:srgbClr val="FF0000"/>
                      </a:solidFill>
                    </a:rPr>
                    <a:t>   </a:t>
                  </a:r>
                  <a:r>
                    <a:rPr lang="nl-NL" sz="3200" dirty="0"/>
                    <a:t>                                            </a:t>
                  </a:r>
                </a:p>
              </p:txBody>
            </p:sp>
            <p:sp>
              <p:nvSpPr>
                <p:cNvPr id="42" name="Rechthoek 41">
                  <a:extLst>
                    <a:ext uri="{FF2B5EF4-FFF2-40B4-BE49-F238E27FC236}">
                      <a16:creationId xmlns:a16="http://schemas.microsoft.com/office/drawing/2014/main" id="{E20F5267-BA82-47F1-B94C-ABC7E6DA56A8}"/>
                    </a:ext>
                  </a:extLst>
                </p:cNvPr>
                <p:cNvSpPr/>
                <p:nvPr/>
              </p:nvSpPr>
              <p:spPr>
                <a:xfrm>
                  <a:off x="2087475" y="1687288"/>
                  <a:ext cx="810747" cy="38181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51F536AD-B760-43C3-BDA5-A71CAA986943}"/>
                    </a:ext>
                  </a:extLst>
                </p:cNvPr>
                <p:cNvSpPr/>
                <p:nvPr/>
              </p:nvSpPr>
              <p:spPr>
                <a:xfrm>
                  <a:off x="1056696" y="1652554"/>
                  <a:ext cx="740307" cy="39467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58" name="Rechthoek 57">
                  <a:extLst>
                    <a:ext uri="{FF2B5EF4-FFF2-40B4-BE49-F238E27FC236}">
                      <a16:creationId xmlns:a16="http://schemas.microsoft.com/office/drawing/2014/main" id="{9A22069F-B061-4591-AA85-40A484D53614}"/>
                    </a:ext>
                  </a:extLst>
                </p:cNvPr>
                <p:cNvSpPr/>
                <p:nvPr/>
              </p:nvSpPr>
              <p:spPr>
                <a:xfrm>
                  <a:off x="4950284" y="1513220"/>
                  <a:ext cx="674543" cy="36897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C3F193BA-1898-464B-98D9-7EE165CDDD49}"/>
                    </a:ext>
                  </a:extLst>
                </p:cNvPr>
                <p:cNvGrpSpPr/>
                <p:nvPr/>
              </p:nvGrpSpPr>
              <p:grpSpPr>
                <a:xfrm flipV="1">
                  <a:off x="2981011" y="2655863"/>
                  <a:ext cx="2483258" cy="1129120"/>
                  <a:chOff x="753877" y="3024659"/>
                  <a:chExt cx="2483258" cy="1127891"/>
                </a:xfrm>
                <a:grpFill/>
              </p:grpSpPr>
              <p:sp>
                <p:nvSpPr>
                  <p:cNvPr id="64" name="Rechthoek 63">
                    <a:extLst>
                      <a:ext uri="{FF2B5EF4-FFF2-40B4-BE49-F238E27FC236}">
                        <a16:creationId xmlns:a16="http://schemas.microsoft.com/office/drawing/2014/main" id="{85B40869-5148-4517-9679-204E46DC582B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36814"/>
                    <a:ext cx="587230" cy="322145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65" name="Afbeelding 64">
                    <a:extLst>
                      <a:ext uri="{FF2B5EF4-FFF2-40B4-BE49-F238E27FC236}">
                        <a16:creationId xmlns:a16="http://schemas.microsoft.com/office/drawing/2014/main" id="{85332C54-12C6-489B-B746-0C900957694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2524"/>
                  <a:stretch/>
                </p:blipFill>
                <p:spPr>
                  <a:xfrm flipV="1">
                    <a:off x="1048624" y="3036814"/>
                    <a:ext cx="1888997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66" name="Rechthoek 65">
                    <a:extLst>
                      <a:ext uri="{FF2B5EF4-FFF2-40B4-BE49-F238E27FC236}">
                        <a16:creationId xmlns:a16="http://schemas.microsoft.com/office/drawing/2014/main" id="{FDAA3150-8D92-41A4-A179-3CD0CBEF0B83}"/>
                      </a:ext>
                    </a:extLst>
                  </p:cNvPr>
                  <p:cNvSpPr/>
                  <p:nvPr/>
                </p:nvSpPr>
                <p:spPr>
                  <a:xfrm>
                    <a:off x="2118217" y="305653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B10615D-5707-4C2D-B1DB-D565C6F25A6C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24659"/>
                    <a:ext cx="674543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70" name="Afbeelding 69">
                    <a:extLst>
                      <a:ext uri="{FF2B5EF4-FFF2-40B4-BE49-F238E27FC236}">
                        <a16:creationId xmlns:a16="http://schemas.microsoft.com/office/drawing/2014/main" id="{A36E88FE-7E66-4B80-B79C-DC9D7FD4AB8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933" b="-56"/>
                  <a:stretch/>
                </p:blipFill>
                <p:spPr>
                  <a:xfrm flipV="1">
                    <a:off x="2915175" y="3621955"/>
                    <a:ext cx="321960" cy="322143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71" name="Afbeelding 70">
                    <a:extLst>
                      <a:ext uri="{FF2B5EF4-FFF2-40B4-BE49-F238E27FC236}">
                        <a16:creationId xmlns:a16="http://schemas.microsoft.com/office/drawing/2014/main" id="{C571394C-7934-4711-81C5-2720C1EC64F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364" b="-94"/>
                  <a:stretch/>
                </p:blipFill>
                <p:spPr>
                  <a:xfrm rot="10800000" flipV="1">
                    <a:off x="753877" y="3621957"/>
                    <a:ext cx="294746" cy="322688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76" name="Groep 75">
                  <a:extLst>
                    <a:ext uri="{FF2B5EF4-FFF2-40B4-BE49-F238E27FC236}">
                      <a16:creationId xmlns:a16="http://schemas.microsoft.com/office/drawing/2014/main" id="{9F738C02-6FC7-4B92-8FF8-102E47F476C2}"/>
                    </a:ext>
                  </a:extLst>
                </p:cNvPr>
                <p:cNvGrpSpPr/>
                <p:nvPr/>
              </p:nvGrpSpPr>
              <p:grpSpPr>
                <a:xfrm>
                  <a:off x="3077698" y="696807"/>
                  <a:ext cx="3478560" cy="2157763"/>
                  <a:chOff x="1216401" y="1388805"/>
                  <a:chExt cx="3478560" cy="2157763"/>
                </a:xfrm>
                <a:grpFill/>
              </p:grpSpPr>
              <p:grpSp>
                <p:nvGrpSpPr>
                  <p:cNvPr id="77" name="Groep 76">
                    <a:extLst>
                      <a:ext uri="{FF2B5EF4-FFF2-40B4-BE49-F238E27FC236}">
                        <a16:creationId xmlns:a16="http://schemas.microsoft.com/office/drawing/2014/main" id="{AB9FC8B9-0D92-4880-AA9F-D3064172FF1C}"/>
                      </a:ext>
                    </a:extLst>
                  </p:cNvPr>
                  <p:cNvGrpSpPr/>
                  <p:nvPr/>
                </p:nvGrpSpPr>
                <p:grpSpPr>
                  <a:xfrm>
                    <a:off x="1216401" y="1388805"/>
                    <a:ext cx="2504119" cy="919440"/>
                    <a:chOff x="1191234" y="3024659"/>
                    <a:chExt cx="2504119" cy="919440"/>
                  </a:xfrm>
                  <a:grpFill/>
                </p:grpSpPr>
                <p:sp>
                  <p:nvSpPr>
                    <p:cNvPr id="81" name="Rechthoek 80">
                      <a:extLst>
                        <a:ext uri="{FF2B5EF4-FFF2-40B4-BE49-F238E27FC236}">
                          <a16:creationId xmlns:a16="http://schemas.microsoft.com/office/drawing/2014/main" id="{16651B8C-E908-414A-B6C5-C9D5DC5047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83" name="Rechthoek 82">
                      <a:extLst>
                        <a:ext uri="{FF2B5EF4-FFF2-40B4-BE49-F238E27FC236}">
                          <a16:creationId xmlns:a16="http://schemas.microsoft.com/office/drawing/2014/main" id="{B7C93694-3FEC-44D9-A115-AC3FA319D4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217" y="3056533"/>
                      <a:ext cx="780179" cy="3569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84" name="Rechthoek 83">
                      <a:extLst>
                        <a:ext uri="{FF2B5EF4-FFF2-40B4-BE49-F238E27FC236}">
                          <a16:creationId xmlns:a16="http://schemas.microsoft.com/office/drawing/2014/main" id="{A20AF7B4-2BAB-43F1-A55B-7F60A4051D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24659"/>
                      <a:ext cx="674543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86" name="Rechthoek 85">
                      <a:extLst>
                        <a:ext uri="{FF2B5EF4-FFF2-40B4-BE49-F238E27FC236}">
                          <a16:creationId xmlns:a16="http://schemas.microsoft.com/office/drawing/2014/main" id="{3CBE2EA0-5878-4EF4-8F9F-7F6786AA96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15174" y="3621954"/>
                      <a:ext cx="780179" cy="322145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pic>
                <p:nvPicPr>
                  <p:cNvPr id="80" name="Afbeelding 79">
                    <a:extLst>
                      <a:ext uri="{FF2B5EF4-FFF2-40B4-BE49-F238E27FC236}">
                        <a16:creationId xmlns:a16="http://schemas.microsoft.com/office/drawing/2014/main" id="{AC9D16EF-FA5A-4E2A-B1A3-6A348D430CC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49623"/>
                  <a:stretch/>
                </p:blipFill>
                <p:spPr>
                  <a:xfrm>
                    <a:off x="3321130" y="2892226"/>
                    <a:ext cx="1373831" cy="654342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62" name="Afbeelding 61">
                  <a:extLst>
                    <a:ext uri="{FF2B5EF4-FFF2-40B4-BE49-F238E27FC236}">
                      <a16:creationId xmlns:a16="http://schemas.microsoft.com/office/drawing/2014/main" id="{DE58F126-3E87-4D6D-99D7-8D1E5D517BD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5496371" y="2881247"/>
                  <a:ext cx="746620" cy="287317"/>
                </a:xfrm>
                <a:prstGeom prst="rect">
                  <a:avLst/>
                </a:prstGeom>
                <a:grpFill/>
              </p:spPr>
            </p:pic>
            <p:pic>
              <p:nvPicPr>
                <p:cNvPr id="63" name="Afbeelding 62">
                  <a:extLst>
                    <a:ext uri="{FF2B5EF4-FFF2-40B4-BE49-F238E27FC236}">
                      <a16:creationId xmlns:a16="http://schemas.microsoft.com/office/drawing/2014/main" id="{B667B5C0-E4CA-4962-955D-5F05E0E7DA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2229624" y="2872922"/>
                  <a:ext cx="746620" cy="287317"/>
                </a:xfrm>
                <a:prstGeom prst="rect">
                  <a:avLst/>
                </a:prstGeom>
                <a:grpFill/>
              </p:spPr>
            </p:pic>
            <p:pic>
              <p:nvPicPr>
                <p:cNvPr id="68" name="Afbeelding 67">
                  <a:extLst>
                    <a:ext uri="{FF2B5EF4-FFF2-40B4-BE49-F238E27FC236}">
                      <a16:creationId xmlns:a16="http://schemas.microsoft.com/office/drawing/2014/main" id="{F66791D9-243D-43FC-8A22-A639B89FEB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49623"/>
                <a:stretch/>
              </p:blipFill>
              <p:spPr>
                <a:xfrm>
                  <a:off x="1916018" y="2200228"/>
                  <a:ext cx="1373831" cy="654342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6" name="Groep 5">
                  <a:extLst>
                    <a:ext uri="{FF2B5EF4-FFF2-40B4-BE49-F238E27FC236}">
                      <a16:creationId xmlns:a16="http://schemas.microsoft.com/office/drawing/2014/main" id="{943B763C-66C1-4F1F-A3BC-6D76B10D3C77}"/>
                    </a:ext>
                  </a:extLst>
                </p:cNvPr>
                <p:cNvGrpSpPr/>
                <p:nvPr/>
              </p:nvGrpSpPr>
              <p:grpSpPr>
                <a:xfrm>
                  <a:off x="-619814" y="2881247"/>
                  <a:ext cx="10190497" cy="4100578"/>
                  <a:chOff x="-619814" y="2881247"/>
                  <a:chExt cx="10190497" cy="4100578"/>
                </a:xfrm>
                <a:grpFill/>
              </p:grpSpPr>
              <p:grpSp>
                <p:nvGrpSpPr>
                  <p:cNvPr id="2" name="Groep 1">
                    <a:extLst>
                      <a:ext uri="{FF2B5EF4-FFF2-40B4-BE49-F238E27FC236}">
                        <a16:creationId xmlns:a16="http://schemas.microsoft.com/office/drawing/2014/main" id="{98933BED-A603-4E74-B779-FB0690F0120E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2122349" y="3732049"/>
                    <a:ext cx="4149895" cy="2114779"/>
                    <a:chOff x="1676069" y="3787345"/>
                    <a:chExt cx="3993428" cy="1977078"/>
                  </a:xfrm>
                  <a:grpFill/>
                </p:grpSpPr>
                <p:grpSp>
                  <p:nvGrpSpPr>
                    <p:cNvPr id="23" name="Groep 22">
                      <a:extLst>
                        <a:ext uri="{FF2B5EF4-FFF2-40B4-BE49-F238E27FC236}">
                          <a16:creationId xmlns:a16="http://schemas.microsoft.com/office/drawing/2014/main" id="{1010BF37-F9ED-48E8-B8A5-81C11DC5FA5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53583" y="4614086"/>
                      <a:ext cx="3215914" cy="1150337"/>
                      <a:chOff x="790160" y="1366359"/>
                      <a:chExt cx="3215914" cy="1150337"/>
                    </a:xfrm>
                    <a:grpFill/>
                  </p:grpSpPr>
                  <p:grpSp>
                    <p:nvGrpSpPr>
                      <p:cNvPr id="24" name="Groep 23">
                        <a:extLst>
                          <a:ext uri="{FF2B5EF4-FFF2-40B4-BE49-F238E27FC236}">
                            <a16:creationId xmlns:a16="http://schemas.microsoft.com/office/drawing/2014/main" id="{59263B0B-9073-4604-BC72-A89AE531CAC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90160" y="1388805"/>
                        <a:ext cx="2930360" cy="1127891"/>
                        <a:chOff x="764993" y="3024659"/>
                        <a:chExt cx="2930360" cy="1127891"/>
                      </a:xfrm>
                      <a:grpFill/>
                    </p:grpSpPr>
                    <p:sp>
                      <p:nvSpPr>
                        <p:cNvPr id="28" name="Rechthoek 27">
                          <a:extLst>
                            <a:ext uri="{FF2B5EF4-FFF2-40B4-BE49-F238E27FC236}">
                              <a16:creationId xmlns:a16="http://schemas.microsoft.com/office/drawing/2014/main" id="{7913F7B5-32F5-440F-B414-87E52728B66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91234" y="3036814"/>
                          <a:ext cx="587230" cy="322145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pic>
                      <p:nvPicPr>
                        <p:cNvPr id="29" name="Afbeelding 28">
                          <a:extLst>
                            <a:ext uri="{FF2B5EF4-FFF2-40B4-BE49-F238E27FC236}">
                              <a16:creationId xmlns:a16="http://schemas.microsoft.com/office/drawing/2014/main" id="{EA22C0B1-E506-4C6A-B8ED-94B97B158357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2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2914" t="25198"/>
                        <a:stretch/>
                      </p:blipFill>
                      <p:spPr>
                        <a:xfrm flipV="1">
                          <a:off x="1048624" y="3036814"/>
                          <a:ext cx="2206304" cy="1115736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sp>
                      <p:nvSpPr>
                        <p:cNvPr id="30" name="Rechthoek 29">
                          <a:extLst>
                            <a:ext uri="{FF2B5EF4-FFF2-40B4-BE49-F238E27FC236}">
                              <a16:creationId xmlns:a16="http://schemas.microsoft.com/office/drawing/2014/main" id="{AFDADE62-3BB0-4745-8A09-EA814FD97F5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118217" y="3056533"/>
                          <a:ext cx="780179" cy="356954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31" name="Rechthoek 30">
                          <a:extLst>
                            <a:ext uri="{FF2B5EF4-FFF2-40B4-BE49-F238E27FC236}">
                              <a16:creationId xmlns:a16="http://schemas.microsoft.com/office/drawing/2014/main" id="{57017695-67DB-4D49-987A-637998F346F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53382" y="3024659"/>
                          <a:ext cx="712395" cy="368974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33" name="Rechthoek 32">
                          <a:extLst>
                            <a:ext uri="{FF2B5EF4-FFF2-40B4-BE49-F238E27FC236}">
                              <a16:creationId xmlns:a16="http://schemas.microsoft.com/office/drawing/2014/main" id="{B0802C5F-1D5D-41D3-B776-2D0FD2FF340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915174" y="3621954"/>
                          <a:ext cx="780179" cy="322145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pic>
                      <p:nvPicPr>
                        <p:cNvPr id="34" name="Afbeelding 33">
                          <a:extLst>
                            <a:ext uri="{FF2B5EF4-FFF2-40B4-BE49-F238E27FC236}">
                              <a16:creationId xmlns:a16="http://schemas.microsoft.com/office/drawing/2014/main" id="{2E19B11A-35E8-4700-82FC-6FCC64A742A1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799" t="79811" r="66824" b="2201"/>
                        <a:stretch/>
                      </p:blipFill>
                      <p:spPr>
                        <a:xfrm flipV="1">
                          <a:off x="2915174" y="3655645"/>
                          <a:ext cx="288220" cy="268311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pic>
                      <p:nvPicPr>
                        <p:cNvPr id="35" name="Afbeelding 34">
                          <a:extLst>
                            <a:ext uri="{FF2B5EF4-FFF2-40B4-BE49-F238E27FC236}">
                              <a16:creationId xmlns:a16="http://schemas.microsoft.com/office/drawing/2014/main" id="{2E34FA7F-D829-48BE-B585-8EF1D2C8CCAB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4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799" t="78460" r="66810" b="1292"/>
                        <a:stretch/>
                      </p:blipFill>
                      <p:spPr>
                        <a:xfrm rot="10800000" flipV="1">
                          <a:off x="764993" y="3621954"/>
                          <a:ext cx="283630" cy="302005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  <p:grpSp>
                    <p:nvGrpSpPr>
                      <p:cNvPr id="25" name="Groep 24">
                        <a:extLst>
                          <a:ext uri="{FF2B5EF4-FFF2-40B4-BE49-F238E27FC236}">
                            <a16:creationId xmlns:a16="http://schemas.microsoft.com/office/drawing/2014/main" id="{57FBF10C-1385-4B8A-82D1-4966C78EFEE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259454" y="1366359"/>
                        <a:ext cx="746620" cy="931338"/>
                        <a:chOff x="3283036" y="2973664"/>
                        <a:chExt cx="746620" cy="931338"/>
                      </a:xfrm>
                      <a:grpFill/>
                    </p:grpSpPr>
                    <p:pic>
                      <p:nvPicPr>
                        <p:cNvPr id="26" name="Afbeelding 25">
                          <a:extLst>
                            <a:ext uri="{FF2B5EF4-FFF2-40B4-BE49-F238E27FC236}">
                              <a16:creationId xmlns:a16="http://schemas.microsoft.com/office/drawing/2014/main" id="{AE2A8A0B-7432-442E-9FB7-8F261CC3D6FA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6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57428" t="39456" r="13101" b="41282"/>
                        <a:stretch/>
                      </p:blipFill>
                      <p:spPr>
                        <a:xfrm flipV="1">
                          <a:off x="3283036" y="3617685"/>
                          <a:ext cx="746620" cy="287317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pic>
                      <p:nvPicPr>
                        <p:cNvPr id="27" name="Afbeelding 26">
                          <a:extLst>
                            <a:ext uri="{FF2B5EF4-FFF2-40B4-BE49-F238E27FC236}">
                              <a16:creationId xmlns:a16="http://schemas.microsoft.com/office/drawing/2014/main" id="{56534817-2437-49BA-AB30-3C29C4786EE0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5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34947" r="35587" b="49623"/>
                        <a:stretch/>
                      </p:blipFill>
                      <p:spPr>
                        <a:xfrm>
                          <a:off x="3439540" y="2973664"/>
                          <a:ext cx="404812" cy="654342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</p:grpSp>
                <p:pic>
                  <p:nvPicPr>
                    <p:cNvPr id="36" name="Afbeelding 35">
                      <a:extLst>
                        <a:ext uri="{FF2B5EF4-FFF2-40B4-BE49-F238E27FC236}">
                          <a16:creationId xmlns:a16="http://schemas.microsoft.com/office/drawing/2014/main" id="{1DE68B21-1458-4925-BA1B-45A37928240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57428" t="39456" r="13101" b="41282"/>
                    <a:stretch/>
                  </p:blipFill>
                  <p:spPr>
                    <a:xfrm flipV="1">
                      <a:off x="1676069" y="5251240"/>
                      <a:ext cx="746620" cy="287317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37" name="Afbeelding 36">
                      <a:extLst>
                        <a:ext uri="{FF2B5EF4-FFF2-40B4-BE49-F238E27FC236}">
                          <a16:creationId xmlns:a16="http://schemas.microsoft.com/office/drawing/2014/main" id="{3ED4A8D6-9373-439E-8816-C8E9432FC4D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49623"/>
                    <a:stretch/>
                  </p:blipFill>
                  <p:spPr>
                    <a:xfrm>
                      <a:off x="1841650" y="4603765"/>
                      <a:ext cx="404812" cy="654342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32" name="Afbeelding 31">
                      <a:extLst>
                        <a:ext uri="{FF2B5EF4-FFF2-40B4-BE49-F238E27FC236}">
                          <a16:creationId xmlns:a16="http://schemas.microsoft.com/office/drawing/2014/main" id="{F0C6DA4A-3DCC-424A-B5D8-E58479E72E6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67599" t="20157" r="23223" b="20774"/>
                    <a:stretch/>
                  </p:blipFill>
                  <p:spPr>
                    <a:xfrm flipV="1">
                      <a:off x="3573965" y="3787345"/>
                      <a:ext cx="232529" cy="881061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38" name="Afbeelding 37">
                      <a:extLst>
                        <a:ext uri="{FF2B5EF4-FFF2-40B4-BE49-F238E27FC236}">
                          <a16:creationId xmlns:a16="http://schemas.microsoft.com/office/drawing/2014/main" id="{A98488A6-EBA4-4C16-8DD4-26CE27B3D11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t="29946" r="35587" b="49623"/>
                    <a:stretch/>
                  </p:blipFill>
                  <p:spPr>
                    <a:xfrm rot="5400000">
                      <a:off x="3736771" y="4085334"/>
                      <a:ext cx="404812" cy="265367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39" name="Afbeelding 38">
                      <a:extLst>
                        <a:ext uri="{FF2B5EF4-FFF2-40B4-BE49-F238E27FC236}">
                          <a16:creationId xmlns:a16="http://schemas.microsoft.com/office/drawing/2014/main" id="{7A8E7DA1-B344-4B65-8C4D-6D4DBF043CF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72182"/>
                    <a:stretch/>
                  </p:blipFill>
                  <p:spPr>
                    <a:xfrm>
                      <a:off x="4032302" y="3992568"/>
                      <a:ext cx="404812" cy="361325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44" name="Afbeelding 43">
                    <a:extLst>
                      <a:ext uri="{FF2B5EF4-FFF2-40B4-BE49-F238E27FC236}">
                        <a16:creationId xmlns:a16="http://schemas.microsoft.com/office/drawing/2014/main" id="{B32FD14C-97D2-4A00-8C24-E90BC6F2550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9811" r="66824" b="2201"/>
                  <a:stretch/>
                </p:blipFill>
                <p:spPr>
                  <a:xfrm flipV="1">
                    <a:off x="6276285" y="5308066"/>
                    <a:ext cx="299513" cy="286999"/>
                  </a:xfrm>
                  <a:prstGeom prst="rect">
                    <a:avLst/>
                  </a:prstGeom>
                  <a:grpFill/>
                </p:spPr>
              </p:pic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D7A6ED37-2A79-481A-98DF-F59975E6BF9B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-619814" y="5085142"/>
                    <a:ext cx="2725293" cy="1127948"/>
                    <a:chOff x="487957" y="3024659"/>
                    <a:chExt cx="2725293" cy="1127891"/>
                  </a:xfrm>
                  <a:grpFill/>
                </p:grpSpPr>
                <p:sp>
                  <p:nvSpPr>
                    <p:cNvPr id="50" name="Rechthoek 49">
                      <a:extLst>
                        <a:ext uri="{FF2B5EF4-FFF2-40B4-BE49-F238E27FC236}">
                          <a16:creationId xmlns:a16="http://schemas.microsoft.com/office/drawing/2014/main" id="{7BBBAB71-E03E-4CD7-870F-8953139FEA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pic>
                  <p:nvPicPr>
                    <p:cNvPr id="51" name="Afbeelding 50">
                      <a:extLst>
                        <a:ext uri="{FF2B5EF4-FFF2-40B4-BE49-F238E27FC236}">
                          <a16:creationId xmlns:a16="http://schemas.microsoft.com/office/drawing/2014/main" id="{68DB4164-1804-4159-B902-0B3F67EFA59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2915" t="25198" r="13874"/>
                    <a:stretch/>
                  </p:blipFill>
                  <p:spPr>
                    <a:xfrm flipV="1">
                      <a:off x="1048624" y="3036814"/>
                      <a:ext cx="1854789" cy="1115736"/>
                    </a:xfrm>
                    <a:prstGeom prst="rect">
                      <a:avLst/>
                    </a:prstGeom>
                    <a:grpFill/>
                  </p:spPr>
                </p:pic>
                <p:sp>
                  <p:nvSpPr>
                    <p:cNvPr id="52" name="Rechthoek 51">
                      <a:extLst>
                        <a:ext uri="{FF2B5EF4-FFF2-40B4-BE49-F238E27FC236}">
                          <a16:creationId xmlns:a16="http://schemas.microsoft.com/office/drawing/2014/main" id="{58E3C1B9-185C-4791-A467-5CDB10062B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217" y="3056533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53" name="Rechthoek 52">
                      <a:extLst>
                        <a:ext uri="{FF2B5EF4-FFF2-40B4-BE49-F238E27FC236}">
                          <a16:creationId xmlns:a16="http://schemas.microsoft.com/office/drawing/2014/main" id="{4D994ABA-6A55-4A0B-98F1-41FAD3C744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24659"/>
                      <a:ext cx="674543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pic>
                  <p:nvPicPr>
                    <p:cNvPr id="56" name="Afbeelding 55">
                      <a:extLst>
                        <a:ext uri="{FF2B5EF4-FFF2-40B4-BE49-F238E27FC236}">
                          <a16:creationId xmlns:a16="http://schemas.microsoft.com/office/drawing/2014/main" id="{2F404DF5-D403-4C41-943E-0AEFD7BE53A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1799" t="78460" r="66435" b="789"/>
                    <a:stretch/>
                  </p:blipFill>
                  <p:spPr>
                    <a:xfrm flipV="1">
                      <a:off x="2915175" y="3634568"/>
                      <a:ext cx="298075" cy="309529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57" name="Afbeelding 56">
                      <a:extLst>
                        <a:ext uri="{FF2B5EF4-FFF2-40B4-BE49-F238E27FC236}">
                          <a16:creationId xmlns:a16="http://schemas.microsoft.com/office/drawing/2014/main" id="{31C7FFE6-D0DC-46EB-ADD5-788595F9BE5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1799" t="78460" r="55684" b="1293"/>
                    <a:stretch/>
                  </p:blipFill>
                  <p:spPr>
                    <a:xfrm rot="10800000" flipV="1">
                      <a:off x="487957" y="3621957"/>
                      <a:ext cx="560667" cy="302002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72" name="Afbeelding 71">
                    <a:extLst>
                      <a:ext uri="{FF2B5EF4-FFF2-40B4-BE49-F238E27FC236}">
                        <a16:creationId xmlns:a16="http://schemas.microsoft.com/office/drawing/2014/main" id="{A91B8202-6ABF-4EFC-A500-67223D7B6D3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3012"/>
                  <a:stretch/>
                </p:blipFill>
                <p:spPr>
                  <a:xfrm>
                    <a:off x="6603860" y="5114720"/>
                    <a:ext cx="1876628" cy="1107720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73" name="Afbeelding 72">
                    <a:extLst>
                      <a:ext uri="{FF2B5EF4-FFF2-40B4-BE49-F238E27FC236}">
                        <a16:creationId xmlns:a16="http://schemas.microsoft.com/office/drawing/2014/main" id="{1979C5F5-C7B8-41C4-84C7-DE22153A75A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5584" b="1506"/>
                  <a:stretch/>
                </p:blipFill>
                <p:spPr>
                  <a:xfrm flipV="1">
                    <a:off x="8492448" y="5313745"/>
                    <a:ext cx="319655" cy="298830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74" name="Rechthoek 73">
                    <a:extLst>
                      <a:ext uri="{FF2B5EF4-FFF2-40B4-BE49-F238E27FC236}">
                        <a16:creationId xmlns:a16="http://schemas.microsoft.com/office/drawing/2014/main" id="{D29929EC-1DEE-429B-9D2F-518C87EE71BC}"/>
                      </a:ext>
                    </a:extLst>
                  </p:cNvPr>
                  <p:cNvSpPr/>
                  <p:nvPr/>
                </p:nvSpPr>
                <p:spPr>
                  <a:xfrm>
                    <a:off x="7675298" y="5850837"/>
                    <a:ext cx="1036139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75" name="Rechthoek 74">
                    <a:extLst>
                      <a:ext uri="{FF2B5EF4-FFF2-40B4-BE49-F238E27FC236}">
                        <a16:creationId xmlns:a16="http://schemas.microsoft.com/office/drawing/2014/main" id="{A253DBC5-DA21-4CD2-AA01-7FA9CE61301F}"/>
                      </a:ext>
                    </a:extLst>
                  </p:cNvPr>
                  <p:cNvSpPr/>
                  <p:nvPr/>
                </p:nvSpPr>
                <p:spPr>
                  <a:xfrm>
                    <a:off x="6575798" y="5885585"/>
                    <a:ext cx="810747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59" name="Afbeelding 58">
                    <a:extLst>
                      <a:ext uri="{FF2B5EF4-FFF2-40B4-BE49-F238E27FC236}">
                        <a16:creationId xmlns:a16="http://schemas.microsoft.com/office/drawing/2014/main" id="{8821F64C-4685-4209-8F39-D58CEA4E204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738" t="25198" r="23406" b="22545"/>
                  <a:stretch/>
                </p:blipFill>
                <p:spPr>
                  <a:xfrm>
                    <a:off x="7413616" y="6207964"/>
                    <a:ext cx="249721" cy="773861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61" name="Afbeelding 60">
                    <a:extLst>
                      <a:ext uri="{FF2B5EF4-FFF2-40B4-BE49-F238E27FC236}">
                        <a16:creationId xmlns:a16="http://schemas.microsoft.com/office/drawing/2014/main" id="{7C7BFAEE-37D3-402A-BEFF-FBDC333B399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738" t="25198" r="23406" b="22545"/>
                  <a:stretch/>
                </p:blipFill>
                <p:spPr>
                  <a:xfrm>
                    <a:off x="743386" y="6198184"/>
                    <a:ext cx="249721" cy="773861"/>
                  </a:xfrm>
                  <a:prstGeom prst="rect">
                    <a:avLst/>
                  </a:prstGeom>
                  <a:grpFill/>
                </p:spPr>
              </p:pic>
              <p:grpSp>
                <p:nvGrpSpPr>
                  <p:cNvPr id="3" name="Groep 2">
                    <a:extLst>
                      <a:ext uri="{FF2B5EF4-FFF2-40B4-BE49-F238E27FC236}">
                        <a16:creationId xmlns:a16="http://schemas.microsoft.com/office/drawing/2014/main" id="{8BB29967-193D-4748-803A-64F8326FBAA9}"/>
                      </a:ext>
                    </a:extLst>
                  </p:cNvPr>
                  <p:cNvGrpSpPr/>
                  <p:nvPr/>
                </p:nvGrpSpPr>
                <p:grpSpPr>
                  <a:xfrm>
                    <a:off x="7675298" y="6358750"/>
                    <a:ext cx="645868" cy="452728"/>
                    <a:chOff x="918455" y="925459"/>
                    <a:chExt cx="645868" cy="452728"/>
                  </a:xfrm>
                  <a:grpFill/>
                </p:grpSpPr>
                <p:pic>
                  <p:nvPicPr>
                    <p:cNvPr id="82" name="Afbeelding 81">
                      <a:extLst>
                        <a:ext uri="{FF2B5EF4-FFF2-40B4-BE49-F238E27FC236}">
                          <a16:creationId xmlns:a16="http://schemas.microsoft.com/office/drawing/2014/main" id="{D78ECD17-8177-43FD-A0C1-3C57B4F1872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t="29946" r="35587" b="49623"/>
                    <a:stretch/>
                  </p:blipFill>
                  <p:spPr>
                    <a:xfrm rot="5400000">
                      <a:off x="839833" y="1023802"/>
                      <a:ext cx="433007" cy="275764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85" name="Afbeelding 84">
                      <a:extLst>
                        <a:ext uri="{FF2B5EF4-FFF2-40B4-BE49-F238E27FC236}">
                          <a16:creationId xmlns:a16="http://schemas.microsoft.com/office/drawing/2014/main" id="{4DFA7F62-B9A7-45EB-B04D-713F7A81CF0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72182"/>
                    <a:stretch/>
                  </p:blipFill>
                  <p:spPr>
                    <a:xfrm>
                      <a:off x="1143650" y="925459"/>
                      <a:ext cx="420673" cy="386491"/>
                    </a:xfrm>
                    <a:prstGeom prst="rect">
                      <a:avLst/>
                    </a:prstGeom>
                    <a:grpFill/>
                  </p:spPr>
                </p:pic>
              </p:grpSp>
              <p:grpSp>
                <p:nvGrpSpPr>
                  <p:cNvPr id="87" name="Groep 86">
                    <a:extLst>
                      <a:ext uri="{FF2B5EF4-FFF2-40B4-BE49-F238E27FC236}">
                        <a16:creationId xmlns:a16="http://schemas.microsoft.com/office/drawing/2014/main" id="{CA45BED7-3D6C-4B27-87D5-5A92454BDDC6}"/>
                      </a:ext>
                    </a:extLst>
                  </p:cNvPr>
                  <p:cNvGrpSpPr/>
                  <p:nvPr/>
                </p:nvGrpSpPr>
                <p:grpSpPr>
                  <a:xfrm>
                    <a:off x="1010446" y="6358750"/>
                    <a:ext cx="645868" cy="452728"/>
                    <a:chOff x="918455" y="925459"/>
                    <a:chExt cx="645868" cy="452728"/>
                  </a:xfrm>
                  <a:grpFill/>
                </p:grpSpPr>
                <p:pic>
                  <p:nvPicPr>
                    <p:cNvPr id="88" name="Afbeelding 87">
                      <a:extLst>
                        <a:ext uri="{FF2B5EF4-FFF2-40B4-BE49-F238E27FC236}">
                          <a16:creationId xmlns:a16="http://schemas.microsoft.com/office/drawing/2014/main" id="{29919026-B3A7-4D28-8B30-4DAE5D71F0F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t="29946" r="35587" b="49623"/>
                    <a:stretch/>
                  </p:blipFill>
                  <p:spPr>
                    <a:xfrm rot="5400000">
                      <a:off x="839833" y="1023802"/>
                      <a:ext cx="433007" cy="275764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89" name="Afbeelding 88">
                      <a:extLst>
                        <a:ext uri="{FF2B5EF4-FFF2-40B4-BE49-F238E27FC236}">
                          <a16:creationId xmlns:a16="http://schemas.microsoft.com/office/drawing/2014/main" id="{CD8A96DE-C48C-4526-B83B-F1556A392B2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72182"/>
                    <a:stretch/>
                  </p:blipFill>
                  <p:spPr>
                    <a:xfrm>
                      <a:off x="1143650" y="925459"/>
                      <a:ext cx="420673" cy="386491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90" name="Afbeelding 89">
                    <a:extLst>
                      <a:ext uri="{FF2B5EF4-FFF2-40B4-BE49-F238E27FC236}">
                        <a16:creationId xmlns:a16="http://schemas.microsoft.com/office/drawing/2014/main" id="{815B4DEC-7565-4927-AE40-72235455C18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8824063" y="5336541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55" name="Afbeelding 154">
                    <a:extLst>
                      <a:ext uri="{FF2B5EF4-FFF2-40B4-BE49-F238E27FC236}">
                        <a16:creationId xmlns:a16="http://schemas.microsoft.com/office/drawing/2014/main" id="{A6794F0F-AF5A-4DB4-8911-D438AAFEB9B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8792297" y="2881247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91" name="Groep 90">
                  <a:extLst>
                    <a:ext uri="{FF2B5EF4-FFF2-40B4-BE49-F238E27FC236}">
                      <a16:creationId xmlns:a16="http://schemas.microsoft.com/office/drawing/2014/main" id="{21E749D7-D246-4FFB-A5EF-E8FE397B4039}"/>
                    </a:ext>
                  </a:extLst>
                </p:cNvPr>
                <p:cNvGrpSpPr/>
                <p:nvPr/>
              </p:nvGrpSpPr>
              <p:grpSpPr>
                <a:xfrm>
                  <a:off x="41112" y="2212347"/>
                  <a:ext cx="2434551" cy="1755265"/>
                  <a:chOff x="1260802" y="2188834"/>
                  <a:chExt cx="2434551" cy="1755265"/>
                </a:xfrm>
                <a:grpFill/>
              </p:grpSpPr>
              <p:pic>
                <p:nvPicPr>
                  <p:cNvPr id="93" name="Afbeelding 92">
                    <a:extLst>
                      <a:ext uri="{FF2B5EF4-FFF2-40B4-BE49-F238E27FC236}">
                        <a16:creationId xmlns:a16="http://schemas.microsoft.com/office/drawing/2014/main" id="{8E2DD6D6-0555-4C4B-BDF0-9DBC346DD4F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1754"/>
                  <a:stretch/>
                </p:blipFill>
                <p:spPr>
                  <a:xfrm flipV="1">
                    <a:off x="1279321" y="2215952"/>
                    <a:ext cx="1908499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94" name="Rechthoek 93">
                    <a:extLst>
                      <a:ext uri="{FF2B5EF4-FFF2-40B4-BE49-F238E27FC236}">
                        <a16:creationId xmlns:a16="http://schemas.microsoft.com/office/drawing/2014/main" id="{DA341040-6584-4CDA-AD9C-2F6326771C6B}"/>
                      </a:ext>
                    </a:extLst>
                  </p:cNvPr>
                  <p:cNvSpPr/>
                  <p:nvPr/>
                </p:nvSpPr>
                <p:spPr>
                  <a:xfrm>
                    <a:off x="1260802" y="222594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95" name="Rechthoek 94">
                    <a:extLst>
                      <a:ext uri="{FF2B5EF4-FFF2-40B4-BE49-F238E27FC236}">
                        <a16:creationId xmlns:a16="http://schemas.microsoft.com/office/drawing/2014/main" id="{57195C20-543D-4010-A07A-C39668092BFA}"/>
                      </a:ext>
                    </a:extLst>
                  </p:cNvPr>
                  <p:cNvSpPr/>
                  <p:nvPr/>
                </p:nvSpPr>
                <p:spPr>
                  <a:xfrm>
                    <a:off x="2369215" y="2188834"/>
                    <a:ext cx="798138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/>
                  </a:p>
                </p:txBody>
              </p:sp>
              <p:sp>
                <p:nvSpPr>
                  <p:cNvPr id="97" name="Rechthoek 96">
                    <a:extLst>
                      <a:ext uri="{FF2B5EF4-FFF2-40B4-BE49-F238E27FC236}">
                        <a16:creationId xmlns:a16="http://schemas.microsoft.com/office/drawing/2014/main" id="{C30108A6-6F3F-4876-84AF-82EDFF91D89C}"/>
                      </a:ext>
                    </a:extLst>
                  </p:cNvPr>
                  <p:cNvSpPr/>
                  <p:nvPr/>
                </p:nvSpPr>
                <p:spPr>
                  <a:xfrm>
                    <a:off x="2915174" y="3621954"/>
                    <a:ext cx="780179" cy="32214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pic>
              <p:nvPicPr>
                <p:cNvPr id="104" name="Afbeelding 103">
                  <a:extLst>
                    <a:ext uri="{FF2B5EF4-FFF2-40B4-BE49-F238E27FC236}">
                      <a16:creationId xmlns:a16="http://schemas.microsoft.com/office/drawing/2014/main" id="{57FB197F-8237-48A4-9F57-E9FC23B20C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8460" r="65584" b="1506"/>
                <a:stretch/>
              </p:blipFill>
              <p:spPr>
                <a:xfrm flipV="1">
                  <a:off x="6266213" y="2867165"/>
                  <a:ext cx="319655" cy="298830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105" name="Groep 104">
                  <a:extLst>
                    <a:ext uri="{FF2B5EF4-FFF2-40B4-BE49-F238E27FC236}">
                      <a16:creationId xmlns:a16="http://schemas.microsoft.com/office/drawing/2014/main" id="{E31D5863-3D67-4A04-A4BA-82E1B5E3BF44}"/>
                    </a:ext>
                  </a:extLst>
                </p:cNvPr>
                <p:cNvGrpSpPr/>
                <p:nvPr/>
              </p:nvGrpSpPr>
              <p:grpSpPr>
                <a:xfrm>
                  <a:off x="6557331" y="2247174"/>
                  <a:ext cx="2434551" cy="1743723"/>
                  <a:chOff x="1260802" y="2200376"/>
                  <a:chExt cx="2434551" cy="1743723"/>
                </a:xfrm>
                <a:grpFill/>
              </p:grpSpPr>
              <p:pic>
                <p:nvPicPr>
                  <p:cNvPr id="106" name="Afbeelding 105">
                    <a:extLst>
                      <a:ext uri="{FF2B5EF4-FFF2-40B4-BE49-F238E27FC236}">
                        <a16:creationId xmlns:a16="http://schemas.microsoft.com/office/drawing/2014/main" id="{F3B38354-696E-45FD-AE5B-78272521CEA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1754"/>
                  <a:stretch/>
                </p:blipFill>
                <p:spPr>
                  <a:xfrm flipV="1">
                    <a:off x="1279321" y="2215952"/>
                    <a:ext cx="1908499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107" name="Rechthoek 106">
                    <a:extLst>
                      <a:ext uri="{FF2B5EF4-FFF2-40B4-BE49-F238E27FC236}">
                        <a16:creationId xmlns:a16="http://schemas.microsoft.com/office/drawing/2014/main" id="{0A6D9DD0-234D-41CE-82C8-8D79A3F4BBC2}"/>
                      </a:ext>
                    </a:extLst>
                  </p:cNvPr>
                  <p:cNvSpPr/>
                  <p:nvPr/>
                </p:nvSpPr>
                <p:spPr>
                  <a:xfrm>
                    <a:off x="1260802" y="222594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08" name="Rechthoek 107">
                    <a:extLst>
                      <a:ext uri="{FF2B5EF4-FFF2-40B4-BE49-F238E27FC236}">
                        <a16:creationId xmlns:a16="http://schemas.microsoft.com/office/drawing/2014/main" id="{1E03836F-C4A6-4FE1-B502-5643DDC29D31}"/>
                      </a:ext>
                    </a:extLst>
                  </p:cNvPr>
                  <p:cNvSpPr/>
                  <p:nvPr/>
                </p:nvSpPr>
                <p:spPr>
                  <a:xfrm>
                    <a:off x="2360674" y="2200376"/>
                    <a:ext cx="974049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/>
                  </a:p>
                </p:txBody>
              </p:sp>
              <p:sp>
                <p:nvSpPr>
                  <p:cNvPr id="109" name="Rechthoek 108">
                    <a:extLst>
                      <a:ext uri="{FF2B5EF4-FFF2-40B4-BE49-F238E27FC236}">
                        <a16:creationId xmlns:a16="http://schemas.microsoft.com/office/drawing/2014/main" id="{5D052E09-1B2A-41EF-90F8-5515388FD8A7}"/>
                      </a:ext>
                    </a:extLst>
                  </p:cNvPr>
                  <p:cNvSpPr/>
                  <p:nvPr/>
                </p:nvSpPr>
                <p:spPr>
                  <a:xfrm>
                    <a:off x="2915174" y="3621954"/>
                    <a:ext cx="780179" cy="32214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pic>
              <p:nvPicPr>
                <p:cNvPr id="111" name="Afbeelding 110">
                  <a:extLst>
                    <a:ext uri="{FF2B5EF4-FFF2-40B4-BE49-F238E27FC236}">
                      <a16:creationId xmlns:a16="http://schemas.microsoft.com/office/drawing/2014/main" id="{760DBB55-BE70-4B2A-AA97-1D6C13B64D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8460" r="65584" b="1506"/>
                <a:stretch/>
              </p:blipFill>
              <p:spPr>
                <a:xfrm flipV="1">
                  <a:off x="1947663" y="2857760"/>
                  <a:ext cx="319655" cy="298830"/>
                </a:xfrm>
                <a:prstGeom prst="rect">
                  <a:avLst/>
                </a:prstGeom>
                <a:grpFill/>
              </p:spPr>
            </p:pic>
            <p:pic>
              <p:nvPicPr>
                <p:cNvPr id="112" name="Afbeelding 111">
                  <a:extLst>
                    <a:ext uri="{FF2B5EF4-FFF2-40B4-BE49-F238E27FC236}">
                      <a16:creationId xmlns:a16="http://schemas.microsoft.com/office/drawing/2014/main" id="{FE20F4F0-3F2C-473B-B715-D7344D93B4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8460" r="65584" b="1506"/>
                <a:stretch/>
              </p:blipFill>
              <p:spPr>
                <a:xfrm flipV="1">
                  <a:off x="-239883" y="2846821"/>
                  <a:ext cx="319655" cy="298830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4" name="Groep 3">
                  <a:extLst>
                    <a:ext uri="{FF2B5EF4-FFF2-40B4-BE49-F238E27FC236}">
                      <a16:creationId xmlns:a16="http://schemas.microsoft.com/office/drawing/2014/main" id="{DCA5F278-2C76-4638-A004-8AD22596C1B7}"/>
                    </a:ext>
                  </a:extLst>
                </p:cNvPr>
                <p:cNvGrpSpPr/>
                <p:nvPr/>
              </p:nvGrpSpPr>
              <p:grpSpPr>
                <a:xfrm>
                  <a:off x="871922" y="1302947"/>
                  <a:ext cx="896968" cy="942426"/>
                  <a:chOff x="4247007" y="3884449"/>
                  <a:chExt cx="896968" cy="942426"/>
                </a:xfrm>
                <a:grpFill/>
              </p:grpSpPr>
              <p:pic>
                <p:nvPicPr>
                  <p:cNvPr id="114" name="Afbeelding 113">
                    <a:extLst>
                      <a:ext uri="{FF2B5EF4-FFF2-40B4-BE49-F238E27FC236}">
                        <a16:creationId xmlns:a16="http://schemas.microsoft.com/office/drawing/2014/main" id="{F16DA5E8-95D5-4ED7-9E68-DDFEEFED6A0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99" t="20157" r="23223" b="20774"/>
                  <a:stretch/>
                </p:blipFill>
                <p:spPr>
                  <a:xfrm flipV="1">
                    <a:off x="4247007" y="3884449"/>
                    <a:ext cx="241640" cy="942426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15" name="Afbeelding 114">
                    <a:extLst>
                      <a:ext uri="{FF2B5EF4-FFF2-40B4-BE49-F238E27FC236}">
                        <a16:creationId xmlns:a16="http://schemas.microsoft.com/office/drawing/2014/main" id="{57394292-F679-4CA8-826A-FB67719ECB2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t="29946" r="35587" b="49623"/>
                  <a:stretch/>
                </p:blipFill>
                <p:spPr>
                  <a:xfrm rot="5400000">
                    <a:off x="4410025" y="4207235"/>
                    <a:ext cx="433007" cy="275764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16" name="Afbeelding 115">
                    <a:extLst>
                      <a:ext uri="{FF2B5EF4-FFF2-40B4-BE49-F238E27FC236}">
                        <a16:creationId xmlns:a16="http://schemas.microsoft.com/office/drawing/2014/main" id="{BF8CE2E0-CA0A-46F1-AB0A-9ED3757C773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72182"/>
                  <a:stretch/>
                </p:blipFill>
                <p:spPr>
                  <a:xfrm>
                    <a:off x="4723302" y="4103966"/>
                    <a:ext cx="420673" cy="386491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117" name="Groep 116">
                  <a:extLst>
                    <a:ext uri="{FF2B5EF4-FFF2-40B4-BE49-F238E27FC236}">
                      <a16:creationId xmlns:a16="http://schemas.microsoft.com/office/drawing/2014/main" id="{16AC0744-A9A3-4423-8A3A-E845A051528D}"/>
                    </a:ext>
                  </a:extLst>
                </p:cNvPr>
                <p:cNvGrpSpPr/>
                <p:nvPr/>
              </p:nvGrpSpPr>
              <p:grpSpPr>
                <a:xfrm>
                  <a:off x="7384929" y="1320324"/>
                  <a:ext cx="896968" cy="942426"/>
                  <a:chOff x="4247007" y="3884449"/>
                  <a:chExt cx="896968" cy="942426"/>
                </a:xfrm>
                <a:grpFill/>
              </p:grpSpPr>
              <p:pic>
                <p:nvPicPr>
                  <p:cNvPr id="118" name="Afbeelding 117">
                    <a:extLst>
                      <a:ext uri="{FF2B5EF4-FFF2-40B4-BE49-F238E27FC236}">
                        <a16:creationId xmlns:a16="http://schemas.microsoft.com/office/drawing/2014/main" id="{377B0988-CC66-4825-A43A-6D425A24B8C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99" t="20157" r="23223" b="20774"/>
                  <a:stretch/>
                </p:blipFill>
                <p:spPr>
                  <a:xfrm flipV="1">
                    <a:off x="4247007" y="3884449"/>
                    <a:ext cx="241640" cy="942426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19" name="Afbeelding 118">
                    <a:extLst>
                      <a:ext uri="{FF2B5EF4-FFF2-40B4-BE49-F238E27FC236}">
                        <a16:creationId xmlns:a16="http://schemas.microsoft.com/office/drawing/2014/main" id="{388FA6EE-6ED0-4EAC-93F4-1B30513667E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t="29946" r="35587" b="49623"/>
                  <a:stretch/>
                </p:blipFill>
                <p:spPr>
                  <a:xfrm rot="5400000">
                    <a:off x="4410025" y="4207235"/>
                    <a:ext cx="433007" cy="275764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20" name="Afbeelding 119">
                    <a:extLst>
                      <a:ext uri="{FF2B5EF4-FFF2-40B4-BE49-F238E27FC236}">
                        <a16:creationId xmlns:a16="http://schemas.microsoft.com/office/drawing/2014/main" id="{FC09355E-A896-4AFD-9B24-48E2908A44D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72182"/>
                  <a:stretch/>
                </p:blipFill>
                <p:spPr>
                  <a:xfrm>
                    <a:off x="4723302" y="4103966"/>
                    <a:ext cx="420673" cy="386491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92" name="Groep 91">
                  <a:extLst>
                    <a:ext uri="{FF2B5EF4-FFF2-40B4-BE49-F238E27FC236}">
                      <a16:creationId xmlns:a16="http://schemas.microsoft.com/office/drawing/2014/main" id="{DEC636EA-6D02-49F0-8527-338A34AA5B29}"/>
                    </a:ext>
                  </a:extLst>
                </p:cNvPr>
                <p:cNvGrpSpPr/>
                <p:nvPr/>
              </p:nvGrpSpPr>
              <p:grpSpPr>
                <a:xfrm>
                  <a:off x="-154249" y="-277168"/>
                  <a:ext cx="9663833" cy="1671847"/>
                  <a:chOff x="-93150" y="4595554"/>
                  <a:chExt cx="9663833" cy="1671847"/>
                </a:xfrm>
                <a:grpFill/>
              </p:grpSpPr>
              <p:grpSp>
                <p:nvGrpSpPr>
                  <p:cNvPr id="96" name="Groep 95">
                    <a:extLst>
                      <a:ext uri="{FF2B5EF4-FFF2-40B4-BE49-F238E27FC236}">
                        <a16:creationId xmlns:a16="http://schemas.microsoft.com/office/drawing/2014/main" id="{E47F73E3-E544-403B-A178-9C357A815525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2206444" y="4595554"/>
                    <a:ext cx="4065800" cy="1251258"/>
                    <a:chOff x="1756993" y="4594624"/>
                    <a:chExt cx="3912504" cy="1169784"/>
                  </a:xfrm>
                  <a:grpFill/>
                </p:grpSpPr>
                <p:grpSp>
                  <p:nvGrpSpPr>
                    <p:cNvPr id="135" name="Groep 134">
                      <a:extLst>
                        <a:ext uri="{FF2B5EF4-FFF2-40B4-BE49-F238E27FC236}">
                          <a16:creationId xmlns:a16="http://schemas.microsoft.com/office/drawing/2014/main" id="{FB53424C-7F77-4FAB-AD5A-00AD81E8030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532553" y="4614086"/>
                      <a:ext cx="3136944" cy="1150322"/>
                      <a:chOff x="869130" y="1366359"/>
                      <a:chExt cx="3136944" cy="1150322"/>
                    </a:xfrm>
                    <a:grpFill/>
                  </p:grpSpPr>
                  <p:grpSp>
                    <p:nvGrpSpPr>
                      <p:cNvPr id="141" name="Groep 140">
                        <a:extLst>
                          <a:ext uri="{FF2B5EF4-FFF2-40B4-BE49-F238E27FC236}">
                            <a16:creationId xmlns:a16="http://schemas.microsoft.com/office/drawing/2014/main" id="{3223A4D0-4608-4B68-A4AB-5A4082616CD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69130" y="1388805"/>
                        <a:ext cx="2851390" cy="1127876"/>
                        <a:chOff x="843963" y="3024659"/>
                        <a:chExt cx="2851390" cy="1127876"/>
                      </a:xfrm>
                      <a:grpFill/>
                    </p:grpSpPr>
                    <p:sp>
                      <p:nvSpPr>
                        <p:cNvPr id="145" name="Rechthoek 144">
                          <a:extLst>
                            <a:ext uri="{FF2B5EF4-FFF2-40B4-BE49-F238E27FC236}">
                              <a16:creationId xmlns:a16="http://schemas.microsoft.com/office/drawing/2014/main" id="{CFDF7DEB-2F63-49D0-99CF-CD709F6BDE3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91234" y="3036814"/>
                          <a:ext cx="587230" cy="322145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pic>
                      <p:nvPicPr>
                        <p:cNvPr id="146" name="Afbeelding 145">
                          <a:extLst>
                            <a:ext uri="{FF2B5EF4-FFF2-40B4-BE49-F238E27FC236}">
                              <a16:creationId xmlns:a16="http://schemas.microsoft.com/office/drawing/2014/main" id="{E889AEB7-B392-4058-8936-EF9A9D662A4A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2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2914" t="25198"/>
                        <a:stretch/>
                      </p:blipFill>
                      <p:spPr>
                        <a:xfrm flipV="1">
                          <a:off x="1106235" y="3036799"/>
                          <a:ext cx="2206304" cy="1115736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sp>
                      <p:nvSpPr>
                        <p:cNvPr id="147" name="Rechthoek 146">
                          <a:extLst>
                            <a:ext uri="{FF2B5EF4-FFF2-40B4-BE49-F238E27FC236}">
                              <a16:creationId xmlns:a16="http://schemas.microsoft.com/office/drawing/2014/main" id="{BFD18740-CCA3-4AFF-B879-7A4328E4781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193791" y="3056549"/>
                          <a:ext cx="780179" cy="356954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148" name="Rechthoek 147">
                          <a:extLst>
                            <a:ext uri="{FF2B5EF4-FFF2-40B4-BE49-F238E27FC236}">
                              <a16:creationId xmlns:a16="http://schemas.microsoft.com/office/drawing/2014/main" id="{9A2BCB1D-4DEE-4158-B64F-DF7CE01AAB0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53382" y="3024659"/>
                          <a:ext cx="712395" cy="368974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149" name="Rechthoek 148">
                          <a:extLst>
                            <a:ext uri="{FF2B5EF4-FFF2-40B4-BE49-F238E27FC236}">
                              <a16:creationId xmlns:a16="http://schemas.microsoft.com/office/drawing/2014/main" id="{D9C88B8A-DAB6-47A4-BC99-E130B302A24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915174" y="3621954"/>
                          <a:ext cx="780179" cy="322145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pic>
                      <p:nvPicPr>
                        <p:cNvPr id="150" name="Afbeelding 149">
                          <a:extLst>
                            <a:ext uri="{FF2B5EF4-FFF2-40B4-BE49-F238E27FC236}">
                              <a16:creationId xmlns:a16="http://schemas.microsoft.com/office/drawing/2014/main" id="{193AC227-6233-446A-B708-CA642C756334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799" t="79811" r="66824" b="2201"/>
                        <a:stretch/>
                      </p:blipFill>
                      <p:spPr>
                        <a:xfrm flipV="1">
                          <a:off x="2948196" y="3656431"/>
                          <a:ext cx="288220" cy="268311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pic>
                      <p:nvPicPr>
                        <p:cNvPr id="151" name="Afbeelding 150">
                          <a:extLst>
                            <a:ext uri="{FF2B5EF4-FFF2-40B4-BE49-F238E27FC236}">
                              <a16:creationId xmlns:a16="http://schemas.microsoft.com/office/drawing/2014/main" id="{84FB3039-A952-47A8-8211-23263903F9C9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4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799" t="78460" r="66810" b="1292"/>
                        <a:stretch/>
                      </p:blipFill>
                      <p:spPr>
                        <a:xfrm rot="10800000" flipV="1">
                          <a:off x="843963" y="3629043"/>
                          <a:ext cx="283630" cy="302005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  <p:grpSp>
                    <p:nvGrpSpPr>
                      <p:cNvPr id="142" name="Groep 141">
                        <a:extLst>
                          <a:ext uri="{FF2B5EF4-FFF2-40B4-BE49-F238E27FC236}">
                            <a16:creationId xmlns:a16="http://schemas.microsoft.com/office/drawing/2014/main" id="{60B12DCA-84B5-47A7-8DC1-20AC36C3790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259454" y="1366359"/>
                        <a:ext cx="746620" cy="931338"/>
                        <a:chOff x="3283036" y="2973664"/>
                        <a:chExt cx="746620" cy="931338"/>
                      </a:xfrm>
                      <a:grpFill/>
                    </p:grpSpPr>
                    <p:pic>
                      <p:nvPicPr>
                        <p:cNvPr id="143" name="Afbeelding 142">
                          <a:extLst>
                            <a:ext uri="{FF2B5EF4-FFF2-40B4-BE49-F238E27FC236}">
                              <a16:creationId xmlns:a16="http://schemas.microsoft.com/office/drawing/2014/main" id="{05EBF360-95B7-42C7-90A4-82103E56ABD0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6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57428" t="39456" r="13101" b="41282"/>
                        <a:stretch/>
                      </p:blipFill>
                      <p:spPr>
                        <a:xfrm flipV="1">
                          <a:off x="3283036" y="3617685"/>
                          <a:ext cx="746620" cy="287317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pic>
                      <p:nvPicPr>
                        <p:cNvPr id="144" name="Afbeelding 143">
                          <a:extLst>
                            <a:ext uri="{FF2B5EF4-FFF2-40B4-BE49-F238E27FC236}">
                              <a16:creationId xmlns:a16="http://schemas.microsoft.com/office/drawing/2014/main" id="{36159FC2-CF12-43F6-84C7-3803466DCA0C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5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34947" r="35587" b="49623"/>
                        <a:stretch/>
                      </p:blipFill>
                      <p:spPr>
                        <a:xfrm>
                          <a:off x="3439540" y="2973664"/>
                          <a:ext cx="404812" cy="654342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</p:grpSp>
                <p:pic>
                  <p:nvPicPr>
                    <p:cNvPr id="136" name="Afbeelding 135">
                      <a:extLst>
                        <a:ext uri="{FF2B5EF4-FFF2-40B4-BE49-F238E27FC236}">
                          <a16:creationId xmlns:a16="http://schemas.microsoft.com/office/drawing/2014/main" id="{689231CD-9C59-41F4-9A10-8F6E1289F38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57428" t="39456" r="13101" b="41282"/>
                    <a:stretch/>
                  </p:blipFill>
                  <p:spPr>
                    <a:xfrm flipV="1">
                      <a:off x="1756993" y="5250982"/>
                      <a:ext cx="746620" cy="287317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137" name="Afbeelding 136">
                      <a:extLst>
                        <a:ext uri="{FF2B5EF4-FFF2-40B4-BE49-F238E27FC236}">
                          <a16:creationId xmlns:a16="http://schemas.microsoft.com/office/drawing/2014/main" id="{0BB6A185-DE64-47D2-9021-80471D86CF3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49623"/>
                    <a:stretch/>
                  </p:blipFill>
                  <p:spPr>
                    <a:xfrm>
                      <a:off x="1932373" y="4594624"/>
                      <a:ext cx="404812" cy="654342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98" name="Afbeelding 97">
                    <a:extLst>
                      <a:ext uri="{FF2B5EF4-FFF2-40B4-BE49-F238E27FC236}">
                        <a16:creationId xmlns:a16="http://schemas.microsoft.com/office/drawing/2014/main" id="{09CEB1CC-18A9-4A11-9B57-A9A0AEE4335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9811" r="66824" b="2201"/>
                  <a:stretch/>
                </p:blipFill>
                <p:spPr>
                  <a:xfrm flipV="1">
                    <a:off x="6276285" y="5308066"/>
                    <a:ext cx="299513" cy="286999"/>
                  </a:xfrm>
                  <a:prstGeom prst="rect">
                    <a:avLst/>
                  </a:prstGeom>
                  <a:grpFill/>
                </p:spPr>
              </p:pic>
              <p:grpSp>
                <p:nvGrpSpPr>
                  <p:cNvPr id="99" name="Groep 98">
                    <a:extLst>
                      <a:ext uri="{FF2B5EF4-FFF2-40B4-BE49-F238E27FC236}">
                        <a16:creationId xmlns:a16="http://schemas.microsoft.com/office/drawing/2014/main" id="{517D90CD-6B02-4F11-8A77-524756C7EE5F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-93150" y="5076455"/>
                    <a:ext cx="2299919" cy="1125343"/>
                    <a:chOff x="1014621" y="3035953"/>
                    <a:chExt cx="2299919" cy="1125287"/>
                  </a:xfrm>
                  <a:grpFill/>
                </p:grpSpPr>
                <p:sp>
                  <p:nvSpPr>
                    <p:cNvPr id="129" name="Rechthoek 128">
                      <a:extLst>
                        <a:ext uri="{FF2B5EF4-FFF2-40B4-BE49-F238E27FC236}">
                          <a16:creationId xmlns:a16="http://schemas.microsoft.com/office/drawing/2014/main" id="{8B3C4D71-AA3F-470E-BF31-B7168D9A08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pic>
                  <p:nvPicPr>
                    <p:cNvPr id="130" name="Afbeelding 129">
                      <a:extLst>
                        <a:ext uri="{FF2B5EF4-FFF2-40B4-BE49-F238E27FC236}">
                          <a16:creationId xmlns:a16="http://schemas.microsoft.com/office/drawing/2014/main" id="{C988E213-CF1D-4628-899E-16C188535B9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2915" t="25198" r="13874"/>
                    <a:stretch/>
                  </p:blipFill>
                  <p:spPr>
                    <a:xfrm flipV="1">
                      <a:off x="1185055" y="3045504"/>
                      <a:ext cx="1854789" cy="1115736"/>
                    </a:xfrm>
                    <a:prstGeom prst="rect">
                      <a:avLst/>
                    </a:prstGeom>
                    <a:grpFill/>
                  </p:spPr>
                </p:pic>
                <p:sp>
                  <p:nvSpPr>
                    <p:cNvPr id="131" name="Rechthoek 130">
                      <a:extLst>
                        <a:ext uri="{FF2B5EF4-FFF2-40B4-BE49-F238E27FC236}">
                          <a16:creationId xmlns:a16="http://schemas.microsoft.com/office/drawing/2014/main" id="{C16D9C33-F91D-4165-8A13-606E77F7D2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62479" y="3049208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32" name="Rechthoek 131">
                      <a:extLst>
                        <a:ext uri="{FF2B5EF4-FFF2-40B4-BE49-F238E27FC236}">
                          <a16:creationId xmlns:a16="http://schemas.microsoft.com/office/drawing/2014/main" id="{0BA642F9-22AA-4CF5-B4CA-77491DA0CE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4621" y="3035953"/>
                      <a:ext cx="969777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dirty="0"/>
                    </a:p>
                  </p:txBody>
                </p:sp>
                <p:pic>
                  <p:nvPicPr>
                    <p:cNvPr id="133" name="Afbeelding 132">
                      <a:extLst>
                        <a:ext uri="{FF2B5EF4-FFF2-40B4-BE49-F238E27FC236}">
                          <a16:creationId xmlns:a16="http://schemas.microsoft.com/office/drawing/2014/main" id="{55095D0B-67B0-46ED-9241-44C4BC18279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1799" t="78460" r="66435" b="789"/>
                    <a:stretch/>
                  </p:blipFill>
                  <p:spPr>
                    <a:xfrm flipV="1">
                      <a:off x="3016465" y="3658479"/>
                      <a:ext cx="298075" cy="275107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100" name="Afbeelding 99">
                    <a:extLst>
                      <a:ext uri="{FF2B5EF4-FFF2-40B4-BE49-F238E27FC236}">
                        <a16:creationId xmlns:a16="http://schemas.microsoft.com/office/drawing/2014/main" id="{C99649DA-0C94-4140-8568-82A613FFA20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3012"/>
                  <a:stretch/>
                </p:blipFill>
                <p:spPr>
                  <a:xfrm>
                    <a:off x="6603860" y="5114720"/>
                    <a:ext cx="1876628" cy="1107720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01" name="Afbeelding 100">
                    <a:extLst>
                      <a:ext uri="{FF2B5EF4-FFF2-40B4-BE49-F238E27FC236}">
                        <a16:creationId xmlns:a16="http://schemas.microsoft.com/office/drawing/2014/main" id="{FA2E87E9-6473-4625-8FF9-0F0C89143E0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5584" b="1506"/>
                  <a:stretch/>
                </p:blipFill>
                <p:spPr>
                  <a:xfrm flipV="1">
                    <a:off x="8492448" y="5313745"/>
                    <a:ext cx="319655" cy="298830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102" name="Rechthoek 101">
                    <a:extLst>
                      <a:ext uri="{FF2B5EF4-FFF2-40B4-BE49-F238E27FC236}">
                        <a16:creationId xmlns:a16="http://schemas.microsoft.com/office/drawing/2014/main" id="{DAF55761-504C-4165-A028-A564A74D7CB3}"/>
                      </a:ext>
                    </a:extLst>
                  </p:cNvPr>
                  <p:cNvSpPr/>
                  <p:nvPr/>
                </p:nvSpPr>
                <p:spPr>
                  <a:xfrm>
                    <a:off x="7675298" y="5850837"/>
                    <a:ext cx="1036139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03" name="Rechthoek 102">
                    <a:extLst>
                      <a:ext uri="{FF2B5EF4-FFF2-40B4-BE49-F238E27FC236}">
                        <a16:creationId xmlns:a16="http://schemas.microsoft.com/office/drawing/2014/main" id="{33F2E15F-301C-48C3-A68B-780A6F772CBC}"/>
                      </a:ext>
                    </a:extLst>
                  </p:cNvPr>
                  <p:cNvSpPr/>
                  <p:nvPr/>
                </p:nvSpPr>
                <p:spPr>
                  <a:xfrm>
                    <a:off x="6575798" y="5885585"/>
                    <a:ext cx="810747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124" name="Afbeelding 123">
                    <a:extLst>
                      <a:ext uri="{FF2B5EF4-FFF2-40B4-BE49-F238E27FC236}">
                        <a16:creationId xmlns:a16="http://schemas.microsoft.com/office/drawing/2014/main" id="{C3336FFD-B3AF-44E9-8158-C105C64D76F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8824063" y="5336541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152" name="Afbeelding 151">
                  <a:extLst>
                    <a:ext uri="{FF2B5EF4-FFF2-40B4-BE49-F238E27FC236}">
                      <a16:creationId xmlns:a16="http://schemas.microsoft.com/office/drawing/2014/main" id="{F7435E03-96A9-4E6B-BCBD-95F16C4334A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9811" r="66824" b="2201"/>
                <a:stretch/>
              </p:blipFill>
              <p:spPr>
                <a:xfrm flipV="1">
                  <a:off x="8465850" y="2878996"/>
                  <a:ext cx="299513" cy="286999"/>
                </a:xfrm>
                <a:prstGeom prst="rect">
                  <a:avLst/>
                </a:prstGeom>
                <a:grpFill/>
              </p:spPr>
            </p:pic>
          </p:grpSp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C1DAC473-D7A4-4E02-B52F-7DB9A16EE80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271702" y="1209305"/>
                <a:ext cx="3821761" cy="2827781"/>
                <a:chOff x="-239883" y="-277168"/>
                <a:chExt cx="9810566" cy="7258993"/>
              </a:xfrm>
              <a:grpFill/>
            </p:grpSpPr>
            <p:sp>
              <p:nvSpPr>
                <p:cNvPr id="122" name="Tekstvak 121">
                  <a:extLst>
                    <a:ext uri="{FF2B5EF4-FFF2-40B4-BE49-F238E27FC236}">
                      <a16:creationId xmlns:a16="http://schemas.microsoft.com/office/drawing/2014/main" id="{AA47D03A-4427-4642-AF2E-F079282ED9B3}"/>
                    </a:ext>
                  </a:extLst>
                </p:cNvPr>
                <p:cNvSpPr txBox="1"/>
                <p:nvPr/>
              </p:nvSpPr>
              <p:spPr>
                <a:xfrm>
                  <a:off x="390985" y="161786"/>
                  <a:ext cx="9118601" cy="671560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3200" b="1" dirty="0">
                      <a:solidFill>
                        <a:schemeClr val="bg1"/>
                      </a:solidFill>
                    </a:rPr>
                    <a:t>Polymeren</a:t>
                  </a:r>
                </a:p>
                <a:p>
                  <a:r>
                    <a:rPr lang="nl-NL" sz="3200" b="1" dirty="0">
                      <a:solidFill>
                        <a:srgbClr val="FF0000"/>
                      </a:solidFill>
                    </a:rPr>
                    <a:t>                                                               </a:t>
                  </a:r>
                </a:p>
                <a:p>
                  <a:pPr>
                    <a:tabLst>
                      <a:tab pos="1435100" algn="l"/>
                    </a:tabLst>
                  </a:pPr>
                  <a:endParaRPr lang="nl-NL" sz="3200" b="1" dirty="0">
                    <a:solidFill>
                      <a:srgbClr val="FF0000"/>
                    </a:solidFill>
                  </a:endParaRPr>
                </a:p>
                <a:p>
                  <a:endParaRPr lang="nl-NL" sz="3600" b="1" dirty="0">
                    <a:solidFill>
                      <a:srgbClr val="FF0000"/>
                    </a:solidFill>
                  </a:endParaRPr>
                </a:p>
                <a:p>
                  <a:r>
                    <a:rPr lang="nl-NL" sz="3200" b="1" dirty="0">
                      <a:solidFill>
                        <a:srgbClr val="FF0000"/>
                      </a:solidFill>
                    </a:rPr>
                    <a:t>                 </a:t>
                  </a:r>
                  <a:r>
                    <a:rPr lang="nl-NL" sz="800" b="1" dirty="0">
                      <a:solidFill>
                        <a:srgbClr val="FF0000"/>
                      </a:solidFill>
                    </a:rPr>
                    <a:t>   </a:t>
                  </a:r>
                  <a:r>
                    <a:rPr lang="nl-NL" sz="3200" dirty="0"/>
                    <a:t>                                            </a:t>
                  </a:r>
                </a:p>
              </p:txBody>
            </p:sp>
            <p:sp>
              <p:nvSpPr>
                <p:cNvPr id="123" name="Rechthoek 122">
                  <a:extLst>
                    <a:ext uri="{FF2B5EF4-FFF2-40B4-BE49-F238E27FC236}">
                      <a16:creationId xmlns:a16="http://schemas.microsoft.com/office/drawing/2014/main" id="{89A45644-2E6D-46F7-8AE7-7C8104CA7E88}"/>
                    </a:ext>
                  </a:extLst>
                </p:cNvPr>
                <p:cNvSpPr/>
                <p:nvPr/>
              </p:nvSpPr>
              <p:spPr>
                <a:xfrm>
                  <a:off x="2087475" y="1687288"/>
                  <a:ext cx="810747" cy="38181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7268C2EB-F5AF-4E0D-A353-457EBC891633}"/>
                    </a:ext>
                  </a:extLst>
                </p:cNvPr>
                <p:cNvSpPr/>
                <p:nvPr/>
              </p:nvSpPr>
              <p:spPr>
                <a:xfrm>
                  <a:off x="1056696" y="1652554"/>
                  <a:ext cx="740307" cy="39467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8ECB8791-AF97-4555-B348-45BA25637B0C}"/>
                    </a:ext>
                  </a:extLst>
                </p:cNvPr>
                <p:cNvSpPr/>
                <p:nvPr/>
              </p:nvSpPr>
              <p:spPr>
                <a:xfrm>
                  <a:off x="4950284" y="1513220"/>
                  <a:ext cx="674543" cy="36897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grpSp>
              <p:nvGrpSpPr>
                <p:cNvPr id="127" name="Groep 126">
                  <a:extLst>
                    <a:ext uri="{FF2B5EF4-FFF2-40B4-BE49-F238E27FC236}">
                      <a16:creationId xmlns:a16="http://schemas.microsoft.com/office/drawing/2014/main" id="{36F65802-CFE9-40EB-ACE6-A03522CB3FF8}"/>
                    </a:ext>
                  </a:extLst>
                </p:cNvPr>
                <p:cNvGrpSpPr/>
                <p:nvPr/>
              </p:nvGrpSpPr>
              <p:grpSpPr>
                <a:xfrm flipV="1">
                  <a:off x="2981011" y="2655863"/>
                  <a:ext cx="2483258" cy="1129120"/>
                  <a:chOff x="753877" y="3024659"/>
                  <a:chExt cx="2483258" cy="1127891"/>
                </a:xfrm>
                <a:grpFill/>
              </p:grpSpPr>
              <p:sp>
                <p:nvSpPr>
                  <p:cNvPr id="250" name="Rechthoek 249">
                    <a:extLst>
                      <a:ext uri="{FF2B5EF4-FFF2-40B4-BE49-F238E27FC236}">
                        <a16:creationId xmlns:a16="http://schemas.microsoft.com/office/drawing/2014/main" id="{5605E9B1-6AB2-4CAE-975F-9A4005723351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36814"/>
                    <a:ext cx="587230" cy="322145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251" name="Afbeelding 250">
                    <a:extLst>
                      <a:ext uri="{FF2B5EF4-FFF2-40B4-BE49-F238E27FC236}">
                        <a16:creationId xmlns:a16="http://schemas.microsoft.com/office/drawing/2014/main" id="{84681B30-239C-4068-8870-6351C29455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2524"/>
                  <a:stretch/>
                </p:blipFill>
                <p:spPr>
                  <a:xfrm flipV="1">
                    <a:off x="1048624" y="3036814"/>
                    <a:ext cx="1888997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252" name="Rechthoek 251">
                    <a:extLst>
                      <a:ext uri="{FF2B5EF4-FFF2-40B4-BE49-F238E27FC236}">
                        <a16:creationId xmlns:a16="http://schemas.microsoft.com/office/drawing/2014/main" id="{4C4BA66C-F35F-4D7B-8657-F0556F8EDBFF}"/>
                      </a:ext>
                    </a:extLst>
                  </p:cNvPr>
                  <p:cNvSpPr/>
                  <p:nvPr/>
                </p:nvSpPr>
                <p:spPr>
                  <a:xfrm>
                    <a:off x="2118217" y="305653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253" name="Rechthoek 252">
                    <a:extLst>
                      <a:ext uri="{FF2B5EF4-FFF2-40B4-BE49-F238E27FC236}">
                        <a16:creationId xmlns:a16="http://schemas.microsoft.com/office/drawing/2014/main" id="{D4F68B7A-8352-4097-8E9D-AC268EA56759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24659"/>
                    <a:ext cx="674543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254" name="Afbeelding 253">
                    <a:extLst>
                      <a:ext uri="{FF2B5EF4-FFF2-40B4-BE49-F238E27FC236}">
                        <a16:creationId xmlns:a16="http://schemas.microsoft.com/office/drawing/2014/main" id="{9C94DB55-9C43-48BA-9320-DC205A4F181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933" b="-56"/>
                  <a:stretch/>
                </p:blipFill>
                <p:spPr>
                  <a:xfrm flipV="1">
                    <a:off x="2915175" y="3621955"/>
                    <a:ext cx="321960" cy="322143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255" name="Afbeelding 254">
                    <a:extLst>
                      <a:ext uri="{FF2B5EF4-FFF2-40B4-BE49-F238E27FC236}">
                        <a16:creationId xmlns:a16="http://schemas.microsoft.com/office/drawing/2014/main" id="{38189C88-A6FC-4AA4-880D-08AA27F90BF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364" b="-94"/>
                  <a:stretch/>
                </p:blipFill>
                <p:spPr>
                  <a:xfrm rot="10800000" flipV="1">
                    <a:off x="753877" y="3621957"/>
                    <a:ext cx="294746" cy="322688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128" name="Groep 127">
                  <a:extLst>
                    <a:ext uri="{FF2B5EF4-FFF2-40B4-BE49-F238E27FC236}">
                      <a16:creationId xmlns:a16="http://schemas.microsoft.com/office/drawing/2014/main" id="{20157531-7B73-4892-92DD-DB3F1F689F96}"/>
                    </a:ext>
                  </a:extLst>
                </p:cNvPr>
                <p:cNvGrpSpPr/>
                <p:nvPr/>
              </p:nvGrpSpPr>
              <p:grpSpPr>
                <a:xfrm>
                  <a:off x="3077698" y="696807"/>
                  <a:ext cx="3478560" cy="2157763"/>
                  <a:chOff x="1216401" y="1388805"/>
                  <a:chExt cx="3478560" cy="2157763"/>
                </a:xfrm>
                <a:grpFill/>
              </p:grpSpPr>
              <p:grpSp>
                <p:nvGrpSpPr>
                  <p:cNvPr id="244" name="Groep 243">
                    <a:extLst>
                      <a:ext uri="{FF2B5EF4-FFF2-40B4-BE49-F238E27FC236}">
                        <a16:creationId xmlns:a16="http://schemas.microsoft.com/office/drawing/2014/main" id="{83E3194C-741C-4F87-9F7D-AE9277AEFA72}"/>
                      </a:ext>
                    </a:extLst>
                  </p:cNvPr>
                  <p:cNvGrpSpPr/>
                  <p:nvPr/>
                </p:nvGrpSpPr>
                <p:grpSpPr>
                  <a:xfrm>
                    <a:off x="1216401" y="1388805"/>
                    <a:ext cx="2504119" cy="919440"/>
                    <a:chOff x="1191234" y="3024659"/>
                    <a:chExt cx="2504119" cy="919440"/>
                  </a:xfrm>
                  <a:grpFill/>
                </p:grpSpPr>
                <p:sp>
                  <p:nvSpPr>
                    <p:cNvPr id="246" name="Rechthoek 245">
                      <a:extLst>
                        <a:ext uri="{FF2B5EF4-FFF2-40B4-BE49-F238E27FC236}">
                          <a16:creationId xmlns:a16="http://schemas.microsoft.com/office/drawing/2014/main" id="{C6F249DE-B385-4BFE-849C-3ECDE76C29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247" name="Rechthoek 246">
                      <a:extLst>
                        <a:ext uri="{FF2B5EF4-FFF2-40B4-BE49-F238E27FC236}">
                          <a16:creationId xmlns:a16="http://schemas.microsoft.com/office/drawing/2014/main" id="{44B3B663-61AD-4B1A-A4FA-B8D46F6897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217" y="3056533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248" name="Rechthoek 247">
                      <a:extLst>
                        <a:ext uri="{FF2B5EF4-FFF2-40B4-BE49-F238E27FC236}">
                          <a16:creationId xmlns:a16="http://schemas.microsoft.com/office/drawing/2014/main" id="{6DEEB34A-1414-45B5-B70A-0B6F0887CD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24659"/>
                      <a:ext cx="674543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249" name="Rechthoek 248">
                      <a:extLst>
                        <a:ext uri="{FF2B5EF4-FFF2-40B4-BE49-F238E27FC236}">
                          <a16:creationId xmlns:a16="http://schemas.microsoft.com/office/drawing/2014/main" id="{D1E08A32-5B6C-42FF-84A7-755F5B4A26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15174" y="3621954"/>
                      <a:ext cx="780179" cy="322145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pic>
                <p:nvPicPr>
                  <p:cNvPr id="245" name="Afbeelding 244">
                    <a:extLst>
                      <a:ext uri="{FF2B5EF4-FFF2-40B4-BE49-F238E27FC236}">
                        <a16:creationId xmlns:a16="http://schemas.microsoft.com/office/drawing/2014/main" id="{65639EE6-470E-4114-A003-1FBF99937E7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49623"/>
                  <a:stretch/>
                </p:blipFill>
                <p:spPr>
                  <a:xfrm>
                    <a:off x="3321130" y="2892226"/>
                    <a:ext cx="1373831" cy="654342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134" name="Afbeelding 133">
                  <a:extLst>
                    <a:ext uri="{FF2B5EF4-FFF2-40B4-BE49-F238E27FC236}">
                      <a16:creationId xmlns:a16="http://schemas.microsoft.com/office/drawing/2014/main" id="{F862007F-ED03-4428-A3BF-86E2A131EB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5496371" y="2881247"/>
                  <a:ext cx="746620" cy="287317"/>
                </a:xfrm>
                <a:prstGeom prst="rect">
                  <a:avLst/>
                </a:prstGeom>
                <a:grpFill/>
              </p:spPr>
            </p:pic>
            <p:pic>
              <p:nvPicPr>
                <p:cNvPr id="138" name="Afbeelding 137">
                  <a:extLst>
                    <a:ext uri="{FF2B5EF4-FFF2-40B4-BE49-F238E27FC236}">
                      <a16:creationId xmlns:a16="http://schemas.microsoft.com/office/drawing/2014/main" id="{673D74D0-6A9D-4F73-A68C-99677DB691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2229624" y="2872922"/>
                  <a:ext cx="746620" cy="287317"/>
                </a:xfrm>
                <a:prstGeom prst="rect">
                  <a:avLst/>
                </a:prstGeom>
                <a:grpFill/>
              </p:spPr>
            </p:pic>
            <p:pic>
              <p:nvPicPr>
                <p:cNvPr id="139" name="Afbeelding 138">
                  <a:extLst>
                    <a:ext uri="{FF2B5EF4-FFF2-40B4-BE49-F238E27FC236}">
                      <a16:creationId xmlns:a16="http://schemas.microsoft.com/office/drawing/2014/main" id="{AC52B1AA-7F17-4B12-AC74-079CCC3785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49623"/>
                <a:stretch/>
              </p:blipFill>
              <p:spPr>
                <a:xfrm>
                  <a:off x="1916018" y="2200228"/>
                  <a:ext cx="1373831" cy="654342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140" name="Groep 139">
                  <a:extLst>
                    <a:ext uri="{FF2B5EF4-FFF2-40B4-BE49-F238E27FC236}">
                      <a16:creationId xmlns:a16="http://schemas.microsoft.com/office/drawing/2014/main" id="{EBF5C10F-F461-4D9E-A0E2-1E3E88F78144}"/>
                    </a:ext>
                  </a:extLst>
                </p:cNvPr>
                <p:cNvGrpSpPr/>
                <p:nvPr/>
              </p:nvGrpSpPr>
              <p:grpSpPr>
                <a:xfrm>
                  <a:off x="-59147" y="2881247"/>
                  <a:ext cx="9629830" cy="4100578"/>
                  <a:chOff x="-59147" y="2881247"/>
                  <a:chExt cx="9629830" cy="4100578"/>
                </a:xfrm>
                <a:grpFill/>
              </p:grpSpPr>
              <p:grpSp>
                <p:nvGrpSpPr>
                  <p:cNvPr id="204" name="Groep 203">
                    <a:extLst>
                      <a:ext uri="{FF2B5EF4-FFF2-40B4-BE49-F238E27FC236}">
                        <a16:creationId xmlns:a16="http://schemas.microsoft.com/office/drawing/2014/main" id="{A60FBFC3-4057-465C-8946-3282DA3F1364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2122349" y="3732049"/>
                    <a:ext cx="4149895" cy="2114779"/>
                    <a:chOff x="1676069" y="3787345"/>
                    <a:chExt cx="3993428" cy="1977078"/>
                  </a:xfrm>
                  <a:grpFill/>
                </p:grpSpPr>
                <p:grpSp>
                  <p:nvGrpSpPr>
                    <p:cNvPr id="227" name="Groep 226">
                      <a:extLst>
                        <a:ext uri="{FF2B5EF4-FFF2-40B4-BE49-F238E27FC236}">
                          <a16:creationId xmlns:a16="http://schemas.microsoft.com/office/drawing/2014/main" id="{F0B3011E-CF20-40C5-BDC3-4C103115DE4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53583" y="4614086"/>
                      <a:ext cx="3215914" cy="1150337"/>
                      <a:chOff x="790160" y="1366359"/>
                      <a:chExt cx="3215914" cy="1150337"/>
                    </a:xfrm>
                    <a:grpFill/>
                  </p:grpSpPr>
                  <p:grpSp>
                    <p:nvGrpSpPr>
                      <p:cNvPr id="233" name="Groep 232">
                        <a:extLst>
                          <a:ext uri="{FF2B5EF4-FFF2-40B4-BE49-F238E27FC236}">
                            <a16:creationId xmlns:a16="http://schemas.microsoft.com/office/drawing/2014/main" id="{91771472-EAC8-4A2C-B9CD-C6726FB3EC4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90160" y="1388805"/>
                        <a:ext cx="2930360" cy="1127891"/>
                        <a:chOff x="764993" y="3024659"/>
                        <a:chExt cx="2930360" cy="1127891"/>
                      </a:xfrm>
                      <a:grpFill/>
                    </p:grpSpPr>
                    <p:sp>
                      <p:nvSpPr>
                        <p:cNvPr id="237" name="Rechthoek 236">
                          <a:extLst>
                            <a:ext uri="{FF2B5EF4-FFF2-40B4-BE49-F238E27FC236}">
                              <a16:creationId xmlns:a16="http://schemas.microsoft.com/office/drawing/2014/main" id="{4A6FD443-B927-4D0E-A32B-2EF14C8BD85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91234" y="3036814"/>
                          <a:ext cx="587230" cy="322145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pic>
                      <p:nvPicPr>
                        <p:cNvPr id="238" name="Afbeelding 237">
                          <a:extLst>
                            <a:ext uri="{FF2B5EF4-FFF2-40B4-BE49-F238E27FC236}">
                              <a16:creationId xmlns:a16="http://schemas.microsoft.com/office/drawing/2014/main" id="{9D60FFED-F2D3-459D-B2BE-193FD77B8B45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2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2914" t="25198"/>
                        <a:stretch/>
                      </p:blipFill>
                      <p:spPr>
                        <a:xfrm flipV="1">
                          <a:off x="1048624" y="3036814"/>
                          <a:ext cx="2206304" cy="1115736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sp>
                      <p:nvSpPr>
                        <p:cNvPr id="239" name="Rechthoek 238">
                          <a:extLst>
                            <a:ext uri="{FF2B5EF4-FFF2-40B4-BE49-F238E27FC236}">
                              <a16:creationId xmlns:a16="http://schemas.microsoft.com/office/drawing/2014/main" id="{8E30DE64-413D-4F40-A298-5BACA83478E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118217" y="3056533"/>
                          <a:ext cx="780179" cy="356954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240" name="Rechthoek 239">
                          <a:extLst>
                            <a:ext uri="{FF2B5EF4-FFF2-40B4-BE49-F238E27FC236}">
                              <a16:creationId xmlns:a16="http://schemas.microsoft.com/office/drawing/2014/main" id="{131000F0-C2AF-47DA-9F3C-7FBCC9BB64B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53382" y="3024659"/>
                          <a:ext cx="712395" cy="368974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241" name="Rechthoek 240">
                          <a:extLst>
                            <a:ext uri="{FF2B5EF4-FFF2-40B4-BE49-F238E27FC236}">
                              <a16:creationId xmlns:a16="http://schemas.microsoft.com/office/drawing/2014/main" id="{02EFFC29-E9CD-4237-A543-E9B70CE74A8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915174" y="3621954"/>
                          <a:ext cx="780179" cy="322145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pic>
                      <p:nvPicPr>
                        <p:cNvPr id="242" name="Afbeelding 241">
                          <a:extLst>
                            <a:ext uri="{FF2B5EF4-FFF2-40B4-BE49-F238E27FC236}">
                              <a16:creationId xmlns:a16="http://schemas.microsoft.com/office/drawing/2014/main" id="{7F341243-CEE1-4220-87F3-4E3A9FA42AA5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799" t="79811" r="66824" b="2201"/>
                        <a:stretch/>
                      </p:blipFill>
                      <p:spPr>
                        <a:xfrm flipV="1">
                          <a:off x="2915174" y="3655645"/>
                          <a:ext cx="288220" cy="268311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pic>
                      <p:nvPicPr>
                        <p:cNvPr id="243" name="Afbeelding 242">
                          <a:extLst>
                            <a:ext uri="{FF2B5EF4-FFF2-40B4-BE49-F238E27FC236}">
                              <a16:creationId xmlns:a16="http://schemas.microsoft.com/office/drawing/2014/main" id="{8BF3C1D2-206B-4D51-9974-779C497C88D1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4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799" t="78460" r="66810" b="1292"/>
                        <a:stretch/>
                      </p:blipFill>
                      <p:spPr>
                        <a:xfrm rot="10800000" flipV="1">
                          <a:off x="764993" y="3621954"/>
                          <a:ext cx="283630" cy="302005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  <p:grpSp>
                    <p:nvGrpSpPr>
                      <p:cNvPr id="234" name="Groep 233">
                        <a:extLst>
                          <a:ext uri="{FF2B5EF4-FFF2-40B4-BE49-F238E27FC236}">
                            <a16:creationId xmlns:a16="http://schemas.microsoft.com/office/drawing/2014/main" id="{9DB3A2FF-A500-48CB-8554-6E3CA5A43C7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259454" y="1366359"/>
                        <a:ext cx="746620" cy="931338"/>
                        <a:chOff x="3283036" y="2973664"/>
                        <a:chExt cx="746620" cy="931338"/>
                      </a:xfrm>
                      <a:grpFill/>
                    </p:grpSpPr>
                    <p:pic>
                      <p:nvPicPr>
                        <p:cNvPr id="235" name="Afbeelding 234">
                          <a:extLst>
                            <a:ext uri="{FF2B5EF4-FFF2-40B4-BE49-F238E27FC236}">
                              <a16:creationId xmlns:a16="http://schemas.microsoft.com/office/drawing/2014/main" id="{35572447-3A57-42E9-8025-2DE4F2452EBE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6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57428" t="39456" r="13101" b="41282"/>
                        <a:stretch/>
                      </p:blipFill>
                      <p:spPr>
                        <a:xfrm flipV="1">
                          <a:off x="3283036" y="3617685"/>
                          <a:ext cx="746620" cy="287317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pic>
                      <p:nvPicPr>
                        <p:cNvPr id="236" name="Afbeelding 235">
                          <a:extLst>
                            <a:ext uri="{FF2B5EF4-FFF2-40B4-BE49-F238E27FC236}">
                              <a16:creationId xmlns:a16="http://schemas.microsoft.com/office/drawing/2014/main" id="{00266F21-94B8-4F47-8851-028F752F3A75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5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34947" r="35587" b="49623"/>
                        <a:stretch/>
                      </p:blipFill>
                      <p:spPr>
                        <a:xfrm>
                          <a:off x="3439540" y="2973664"/>
                          <a:ext cx="404812" cy="654342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</p:grpSp>
                <p:pic>
                  <p:nvPicPr>
                    <p:cNvPr id="228" name="Afbeelding 227">
                      <a:extLst>
                        <a:ext uri="{FF2B5EF4-FFF2-40B4-BE49-F238E27FC236}">
                          <a16:creationId xmlns:a16="http://schemas.microsoft.com/office/drawing/2014/main" id="{A87F50B5-7AE8-4EB0-B185-F6C186E1D02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57428" t="39456" r="13101" b="41282"/>
                    <a:stretch/>
                  </p:blipFill>
                  <p:spPr>
                    <a:xfrm flipV="1">
                      <a:off x="1676069" y="5251240"/>
                      <a:ext cx="746620" cy="287317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29" name="Afbeelding 228">
                      <a:extLst>
                        <a:ext uri="{FF2B5EF4-FFF2-40B4-BE49-F238E27FC236}">
                          <a16:creationId xmlns:a16="http://schemas.microsoft.com/office/drawing/2014/main" id="{00751002-092A-4267-9150-1EA2285E8EC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49623"/>
                    <a:stretch/>
                  </p:blipFill>
                  <p:spPr>
                    <a:xfrm>
                      <a:off x="1841650" y="4603765"/>
                      <a:ext cx="404812" cy="654342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30" name="Afbeelding 229">
                      <a:extLst>
                        <a:ext uri="{FF2B5EF4-FFF2-40B4-BE49-F238E27FC236}">
                          <a16:creationId xmlns:a16="http://schemas.microsoft.com/office/drawing/2014/main" id="{620D218C-36B7-48DA-8D50-D3A4E108C1C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67599" t="20157" r="23223" b="20774"/>
                    <a:stretch/>
                  </p:blipFill>
                  <p:spPr>
                    <a:xfrm flipV="1">
                      <a:off x="3573965" y="3787345"/>
                      <a:ext cx="232529" cy="881061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31" name="Afbeelding 230">
                      <a:extLst>
                        <a:ext uri="{FF2B5EF4-FFF2-40B4-BE49-F238E27FC236}">
                          <a16:creationId xmlns:a16="http://schemas.microsoft.com/office/drawing/2014/main" id="{51EB639B-8C6D-4FF1-A6BA-35EB4E19493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t="29946" r="35587" b="49623"/>
                    <a:stretch/>
                  </p:blipFill>
                  <p:spPr>
                    <a:xfrm rot="5400000">
                      <a:off x="3736771" y="4085334"/>
                      <a:ext cx="404812" cy="265367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32" name="Afbeelding 231">
                      <a:extLst>
                        <a:ext uri="{FF2B5EF4-FFF2-40B4-BE49-F238E27FC236}">
                          <a16:creationId xmlns:a16="http://schemas.microsoft.com/office/drawing/2014/main" id="{06EDA610-13F5-4DDC-9017-A800F5D18E0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72182"/>
                    <a:stretch/>
                  </p:blipFill>
                  <p:spPr>
                    <a:xfrm>
                      <a:off x="4032302" y="3992568"/>
                      <a:ext cx="404812" cy="361325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205" name="Afbeelding 204">
                    <a:extLst>
                      <a:ext uri="{FF2B5EF4-FFF2-40B4-BE49-F238E27FC236}">
                        <a16:creationId xmlns:a16="http://schemas.microsoft.com/office/drawing/2014/main" id="{A6175F26-0EF2-40C0-872B-5CEB356290B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9811" r="66824" b="2201"/>
                  <a:stretch/>
                </p:blipFill>
                <p:spPr>
                  <a:xfrm flipV="1">
                    <a:off x="6276285" y="5308066"/>
                    <a:ext cx="299513" cy="286999"/>
                  </a:xfrm>
                  <a:prstGeom prst="rect">
                    <a:avLst/>
                  </a:prstGeom>
                  <a:grpFill/>
                </p:spPr>
              </p:pic>
              <p:grpSp>
                <p:nvGrpSpPr>
                  <p:cNvPr id="206" name="Groep 205">
                    <a:extLst>
                      <a:ext uri="{FF2B5EF4-FFF2-40B4-BE49-F238E27FC236}">
                        <a16:creationId xmlns:a16="http://schemas.microsoft.com/office/drawing/2014/main" id="{5E1E699A-18EE-4B20-A996-5345CA0D32D7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-59147" y="5085142"/>
                    <a:ext cx="2164626" cy="1127948"/>
                    <a:chOff x="1048624" y="3024659"/>
                    <a:chExt cx="2164626" cy="1127891"/>
                  </a:xfrm>
                  <a:grpFill/>
                </p:grpSpPr>
                <p:sp>
                  <p:nvSpPr>
                    <p:cNvPr id="221" name="Rechthoek 220">
                      <a:extLst>
                        <a:ext uri="{FF2B5EF4-FFF2-40B4-BE49-F238E27FC236}">
                          <a16:creationId xmlns:a16="http://schemas.microsoft.com/office/drawing/2014/main" id="{C1066A62-04B0-4E74-A3ED-928B27087E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pic>
                  <p:nvPicPr>
                    <p:cNvPr id="222" name="Afbeelding 221">
                      <a:extLst>
                        <a:ext uri="{FF2B5EF4-FFF2-40B4-BE49-F238E27FC236}">
                          <a16:creationId xmlns:a16="http://schemas.microsoft.com/office/drawing/2014/main" id="{D4BB8393-C86C-4B0A-A89B-432BFB1E89A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2915" t="25198" r="13874"/>
                    <a:stretch/>
                  </p:blipFill>
                  <p:spPr>
                    <a:xfrm flipV="1">
                      <a:off x="1048624" y="3036814"/>
                      <a:ext cx="1854789" cy="1115736"/>
                    </a:xfrm>
                    <a:prstGeom prst="rect">
                      <a:avLst/>
                    </a:prstGeom>
                    <a:grpFill/>
                  </p:spPr>
                </p:pic>
                <p:sp>
                  <p:nvSpPr>
                    <p:cNvPr id="223" name="Rechthoek 222">
                      <a:extLst>
                        <a:ext uri="{FF2B5EF4-FFF2-40B4-BE49-F238E27FC236}">
                          <a16:creationId xmlns:a16="http://schemas.microsoft.com/office/drawing/2014/main" id="{03E8ED00-2166-4926-A7D2-4FC8113C4D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217" y="3056533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224" name="Rechthoek 223">
                      <a:extLst>
                        <a:ext uri="{FF2B5EF4-FFF2-40B4-BE49-F238E27FC236}">
                          <a16:creationId xmlns:a16="http://schemas.microsoft.com/office/drawing/2014/main" id="{6DACF445-6012-405A-9E98-777F7B6439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24659"/>
                      <a:ext cx="674543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pic>
                  <p:nvPicPr>
                    <p:cNvPr id="225" name="Afbeelding 224">
                      <a:extLst>
                        <a:ext uri="{FF2B5EF4-FFF2-40B4-BE49-F238E27FC236}">
                          <a16:creationId xmlns:a16="http://schemas.microsoft.com/office/drawing/2014/main" id="{1B17DE7C-6B80-4F7E-9859-CF9A4331A71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1799" t="78460" r="66435" b="789"/>
                    <a:stretch/>
                  </p:blipFill>
                  <p:spPr>
                    <a:xfrm flipV="1">
                      <a:off x="2915175" y="3634568"/>
                      <a:ext cx="298075" cy="309529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207" name="Afbeelding 206">
                    <a:extLst>
                      <a:ext uri="{FF2B5EF4-FFF2-40B4-BE49-F238E27FC236}">
                        <a16:creationId xmlns:a16="http://schemas.microsoft.com/office/drawing/2014/main" id="{C602E7C5-49ED-4D97-BA97-ED7C63A65A1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3012"/>
                  <a:stretch/>
                </p:blipFill>
                <p:spPr>
                  <a:xfrm>
                    <a:off x="6603860" y="5114720"/>
                    <a:ext cx="1876628" cy="1107720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208" name="Afbeelding 207">
                    <a:extLst>
                      <a:ext uri="{FF2B5EF4-FFF2-40B4-BE49-F238E27FC236}">
                        <a16:creationId xmlns:a16="http://schemas.microsoft.com/office/drawing/2014/main" id="{2D592B77-19B8-4767-BA43-B4195F727EF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5584" b="1506"/>
                  <a:stretch/>
                </p:blipFill>
                <p:spPr>
                  <a:xfrm flipV="1">
                    <a:off x="8492448" y="5313745"/>
                    <a:ext cx="319655" cy="298830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209" name="Rechthoek 208">
                    <a:extLst>
                      <a:ext uri="{FF2B5EF4-FFF2-40B4-BE49-F238E27FC236}">
                        <a16:creationId xmlns:a16="http://schemas.microsoft.com/office/drawing/2014/main" id="{533ADA7D-3BD4-43F9-9EFE-E605D1163D6E}"/>
                      </a:ext>
                    </a:extLst>
                  </p:cNvPr>
                  <p:cNvSpPr/>
                  <p:nvPr/>
                </p:nvSpPr>
                <p:spPr>
                  <a:xfrm>
                    <a:off x="7675298" y="5850837"/>
                    <a:ext cx="1036139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210" name="Rechthoek 209">
                    <a:extLst>
                      <a:ext uri="{FF2B5EF4-FFF2-40B4-BE49-F238E27FC236}">
                        <a16:creationId xmlns:a16="http://schemas.microsoft.com/office/drawing/2014/main" id="{EF66F291-82E7-46B2-BDDC-823D637BE1EB}"/>
                      </a:ext>
                    </a:extLst>
                  </p:cNvPr>
                  <p:cNvSpPr/>
                  <p:nvPr/>
                </p:nvSpPr>
                <p:spPr>
                  <a:xfrm>
                    <a:off x="6575798" y="5885585"/>
                    <a:ext cx="810747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211" name="Afbeelding 210">
                    <a:extLst>
                      <a:ext uri="{FF2B5EF4-FFF2-40B4-BE49-F238E27FC236}">
                        <a16:creationId xmlns:a16="http://schemas.microsoft.com/office/drawing/2014/main" id="{89001220-608B-43B2-8849-718548BC5FC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738" t="25198" r="23406" b="22545"/>
                  <a:stretch/>
                </p:blipFill>
                <p:spPr>
                  <a:xfrm>
                    <a:off x="7413616" y="6207964"/>
                    <a:ext cx="249721" cy="773861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212" name="Afbeelding 211">
                    <a:extLst>
                      <a:ext uri="{FF2B5EF4-FFF2-40B4-BE49-F238E27FC236}">
                        <a16:creationId xmlns:a16="http://schemas.microsoft.com/office/drawing/2014/main" id="{47BD7D54-9AA2-47B7-9A63-CD3590AAAC3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738" t="25198" r="23406" b="22545"/>
                  <a:stretch/>
                </p:blipFill>
                <p:spPr>
                  <a:xfrm>
                    <a:off x="743386" y="6198184"/>
                    <a:ext cx="249721" cy="773861"/>
                  </a:xfrm>
                  <a:prstGeom prst="rect">
                    <a:avLst/>
                  </a:prstGeom>
                  <a:grpFill/>
                </p:spPr>
              </p:pic>
              <p:grpSp>
                <p:nvGrpSpPr>
                  <p:cNvPr id="213" name="Groep 212">
                    <a:extLst>
                      <a:ext uri="{FF2B5EF4-FFF2-40B4-BE49-F238E27FC236}">
                        <a16:creationId xmlns:a16="http://schemas.microsoft.com/office/drawing/2014/main" id="{625C0693-F9B2-4C3A-B3C9-A43CCCF69B74}"/>
                      </a:ext>
                    </a:extLst>
                  </p:cNvPr>
                  <p:cNvGrpSpPr/>
                  <p:nvPr/>
                </p:nvGrpSpPr>
                <p:grpSpPr>
                  <a:xfrm>
                    <a:off x="7675298" y="6358750"/>
                    <a:ext cx="645868" cy="452728"/>
                    <a:chOff x="918455" y="925459"/>
                    <a:chExt cx="645868" cy="452728"/>
                  </a:xfrm>
                  <a:grpFill/>
                </p:grpSpPr>
                <p:pic>
                  <p:nvPicPr>
                    <p:cNvPr id="219" name="Afbeelding 218">
                      <a:extLst>
                        <a:ext uri="{FF2B5EF4-FFF2-40B4-BE49-F238E27FC236}">
                          <a16:creationId xmlns:a16="http://schemas.microsoft.com/office/drawing/2014/main" id="{12BF627F-701C-4C6A-9634-BD63EC602C7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t="29946" r="35587" b="49623"/>
                    <a:stretch/>
                  </p:blipFill>
                  <p:spPr>
                    <a:xfrm rot="5400000">
                      <a:off x="839833" y="1023802"/>
                      <a:ext cx="433007" cy="275764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20" name="Afbeelding 219">
                      <a:extLst>
                        <a:ext uri="{FF2B5EF4-FFF2-40B4-BE49-F238E27FC236}">
                          <a16:creationId xmlns:a16="http://schemas.microsoft.com/office/drawing/2014/main" id="{446C8844-5B4A-4D74-9277-6D97D7A34A4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72182"/>
                    <a:stretch/>
                  </p:blipFill>
                  <p:spPr>
                    <a:xfrm>
                      <a:off x="1143650" y="925459"/>
                      <a:ext cx="420673" cy="386491"/>
                    </a:xfrm>
                    <a:prstGeom prst="rect">
                      <a:avLst/>
                    </a:prstGeom>
                    <a:grpFill/>
                  </p:spPr>
                </p:pic>
              </p:grpSp>
              <p:grpSp>
                <p:nvGrpSpPr>
                  <p:cNvPr id="214" name="Groep 213">
                    <a:extLst>
                      <a:ext uri="{FF2B5EF4-FFF2-40B4-BE49-F238E27FC236}">
                        <a16:creationId xmlns:a16="http://schemas.microsoft.com/office/drawing/2014/main" id="{4709FCA4-2346-46FB-B855-47C01257F82A}"/>
                      </a:ext>
                    </a:extLst>
                  </p:cNvPr>
                  <p:cNvGrpSpPr/>
                  <p:nvPr/>
                </p:nvGrpSpPr>
                <p:grpSpPr>
                  <a:xfrm>
                    <a:off x="1010446" y="6358750"/>
                    <a:ext cx="645868" cy="452728"/>
                    <a:chOff x="918455" y="925459"/>
                    <a:chExt cx="645868" cy="452728"/>
                  </a:xfrm>
                  <a:grpFill/>
                </p:grpSpPr>
                <p:pic>
                  <p:nvPicPr>
                    <p:cNvPr id="217" name="Afbeelding 216">
                      <a:extLst>
                        <a:ext uri="{FF2B5EF4-FFF2-40B4-BE49-F238E27FC236}">
                          <a16:creationId xmlns:a16="http://schemas.microsoft.com/office/drawing/2014/main" id="{9F657A32-393B-43BF-A9E1-DAB6BDBF3C2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t="29946" r="35587" b="49623"/>
                    <a:stretch/>
                  </p:blipFill>
                  <p:spPr>
                    <a:xfrm rot="5400000">
                      <a:off x="839833" y="1023802"/>
                      <a:ext cx="433007" cy="275764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18" name="Afbeelding 217">
                      <a:extLst>
                        <a:ext uri="{FF2B5EF4-FFF2-40B4-BE49-F238E27FC236}">
                          <a16:creationId xmlns:a16="http://schemas.microsoft.com/office/drawing/2014/main" id="{2D0CDD32-3850-45B2-BC29-9537432739B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72182"/>
                    <a:stretch/>
                  </p:blipFill>
                  <p:spPr>
                    <a:xfrm>
                      <a:off x="1143650" y="925459"/>
                      <a:ext cx="420673" cy="386491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215" name="Afbeelding 214">
                    <a:extLst>
                      <a:ext uri="{FF2B5EF4-FFF2-40B4-BE49-F238E27FC236}">
                        <a16:creationId xmlns:a16="http://schemas.microsoft.com/office/drawing/2014/main" id="{770DEFD0-3ED1-4A6D-AE3E-C8D8B1853D9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8824063" y="5336541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216" name="Afbeelding 215">
                    <a:extLst>
                      <a:ext uri="{FF2B5EF4-FFF2-40B4-BE49-F238E27FC236}">
                        <a16:creationId xmlns:a16="http://schemas.microsoft.com/office/drawing/2014/main" id="{69B2EAD1-49A0-4BD2-BC40-7C02086073C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8792297" y="2881247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153" name="Groep 152">
                  <a:extLst>
                    <a:ext uri="{FF2B5EF4-FFF2-40B4-BE49-F238E27FC236}">
                      <a16:creationId xmlns:a16="http://schemas.microsoft.com/office/drawing/2014/main" id="{60FF1129-9BE1-4372-94E7-4B9B19F634E1}"/>
                    </a:ext>
                  </a:extLst>
                </p:cNvPr>
                <p:cNvGrpSpPr/>
                <p:nvPr/>
              </p:nvGrpSpPr>
              <p:grpSpPr>
                <a:xfrm>
                  <a:off x="41112" y="2212347"/>
                  <a:ext cx="2434551" cy="1755265"/>
                  <a:chOff x="1260802" y="2188834"/>
                  <a:chExt cx="2434551" cy="1755265"/>
                </a:xfrm>
                <a:grpFill/>
              </p:grpSpPr>
              <p:pic>
                <p:nvPicPr>
                  <p:cNvPr id="200" name="Afbeelding 199">
                    <a:extLst>
                      <a:ext uri="{FF2B5EF4-FFF2-40B4-BE49-F238E27FC236}">
                        <a16:creationId xmlns:a16="http://schemas.microsoft.com/office/drawing/2014/main" id="{8F4C9CE4-1601-4FC7-BCD2-C6821C2192F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1754"/>
                  <a:stretch/>
                </p:blipFill>
                <p:spPr>
                  <a:xfrm flipV="1">
                    <a:off x="1279321" y="2215952"/>
                    <a:ext cx="1908499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201" name="Rechthoek 200">
                    <a:extLst>
                      <a:ext uri="{FF2B5EF4-FFF2-40B4-BE49-F238E27FC236}">
                        <a16:creationId xmlns:a16="http://schemas.microsoft.com/office/drawing/2014/main" id="{4CE7C627-2C83-42C6-A68A-D7262AE64895}"/>
                      </a:ext>
                    </a:extLst>
                  </p:cNvPr>
                  <p:cNvSpPr/>
                  <p:nvPr/>
                </p:nvSpPr>
                <p:spPr>
                  <a:xfrm>
                    <a:off x="1260802" y="222594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202" name="Rechthoek 201">
                    <a:extLst>
                      <a:ext uri="{FF2B5EF4-FFF2-40B4-BE49-F238E27FC236}">
                        <a16:creationId xmlns:a16="http://schemas.microsoft.com/office/drawing/2014/main" id="{560120C4-1B45-479F-82E8-F26A1911136B}"/>
                      </a:ext>
                    </a:extLst>
                  </p:cNvPr>
                  <p:cNvSpPr/>
                  <p:nvPr/>
                </p:nvSpPr>
                <p:spPr>
                  <a:xfrm>
                    <a:off x="2369215" y="2188834"/>
                    <a:ext cx="798138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/>
                  </a:p>
                </p:txBody>
              </p:sp>
              <p:sp>
                <p:nvSpPr>
                  <p:cNvPr id="203" name="Rechthoek 202">
                    <a:extLst>
                      <a:ext uri="{FF2B5EF4-FFF2-40B4-BE49-F238E27FC236}">
                        <a16:creationId xmlns:a16="http://schemas.microsoft.com/office/drawing/2014/main" id="{C9CEA2C5-F5C2-450F-840E-2E4DE1BB2759}"/>
                      </a:ext>
                    </a:extLst>
                  </p:cNvPr>
                  <p:cNvSpPr/>
                  <p:nvPr/>
                </p:nvSpPr>
                <p:spPr>
                  <a:xfrm>
                    <a:off x="2915174" y="3621954"/>
                    <a:ext cx="780179" cy="32214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pic>
              <p:nvPicPr>
                <p:cNvPr id="154" name="Afbeelding 153">
                  <a:extLst>
                    <a:ext uri="{FF2B5EF4-FFF2-40B4-BE49-F238E27FC236}">
                      <a16:creationId xmlns:a16="http://schemas.microsoft.com/office/drawing/2014/main" id="{C840DAC2-6876-4944-8148-6FE55EEAE4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8460" r="65584" b="1506"/>
                <a:stretch/>
              </p:blipFill>
              <p:spPr>
                <a:xfrm flipV="1">
                  <a:off x="6266213" y="2867165"/>
                  <a:ext cx="319655" cy="298830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156" name="Groep 155">
                  <a:extLst>
                    <a:ext uri="{FF2B5EF4-FFF2-40B4-BE49-F238E27FC236}">
                      <a16:creationId xmlns:a16="http://schemas.microsoft.com/office/drawing/2014/main" id="{FE622FAB-1338-45A6-89B5-70CA6F8174EA}"/>
                    </a:ext>
                  </a:extLst>
                </p:cNvPr>
                <p:cNvGrpSpPr/>
                <p:nvPr/>
              </p:nvGrpSpPr>
              <p:grpSpPr>
                <a:xfrm>
                  <a:off x="6557331" y="2247174"/>
                  <a:ext cx="2434551" cy="1743723"/>
                  <a:chOff x="1260802" y="2200376"/>
                  <a:chExt cx="2434551" cy="1743723"/>
                </a:xfrm>
                <a:grpFill/>
              </p:grpSpPr>
              <p:pic>
                <p:nvPicPr>
                  <p:cNvPr id="196" name="Afbeelding 195">
                    <a:extLst>
                      <a:ext uri="{FF2B5EF4-FFF2-40B4-BE49-F238E27FC236}">
                        <a16:creationId xmlns:a16="http://schemas.microsoft.com/office/drawing/2014/main" id="{87D5909D-8CBD-4D7F-AA9B-43902696AA5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1754"/>
                  <a:stretch/>
                </p:blipFill>
                <p:spPr>
                  <a:xfrm flipV="1">
                    <a:off x="1279321" y="2215952"/>
                    <a:ext cx="1908499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197" name="Rechthoek 196">
                    <a:extLst>
                      <a:ext uri="{FF2B5EF4-FFF2-40B4-BE49-F238E27FC236}">
                        <a16:creationId xmlns:a16="http://schemas.microsoft.com/office/drawing/2014/main" id="{0699E3BC-8C8F-4862-8C46-49070663A057}"/>
                      </a:ext>
                    </a:extLst>
                  </p:cNvPr>
                  <p:cNvSpPr/>
                  <p:nvPr/>
                </p:nvSpPr>
                <p:spPr>
                  <a:xfrm>
                    <a:off x="1260802" y="222594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98" name="Rechthoek 197">
                    <a:extLst>
                      <a:ext uri="{FF2B5EF4-FFF2-40B4-BE49-F238E27FC236}">
                        <a16:creationId xmlns:a16="http://schemas.microsoft.com/office/drawing/2014/main" id="{95E1686B-4CEF-4D0A-A460-C85519065365}"/>
                      </a:ext>
                    </a:extLst>
                  </p:cNvPr>
                  <p:cNvSpPr/>
                  <p:nvPr/>
                </p:nvSpPr>
                <p:spPr>
                  <a:xfrm>
                    <a:off x="2360674" y="2200376"/>
                    <a:ext cx="974049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/>
                  </a:p>
                </p:txBody>
              </p:sp>
              <p:sp>
                <p:nvSpPr>
                  <p:cNvPr id="199" name="Rechthoek 198">
                    <a:extLst>
                      <a:ext uri="{FF2B5EF4-FFF2-40B4-BE49-F238E27FC236}">
                        <a16:creationId xmlns:a16="http://schemas.microsoft.com/office/drawing/2014/main" id="{AF0AF54B-5D83-44E2-8F1B-D3FA5D7E6006}"/>
                      </a:ext>
                    </a:extLst>
                  </p:cNvPr>
                  <p:cNvSpPr/>
                  <p:nvPr/>
                </p:nvSpPr>
                <p:spPr>
                  <a:xfrm>
                    <a:off x="2915174" y="3621954"/>
                    <a:ext cx="780179" cy="32214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pic>
              <p:nvPicPr>
                <p:cNvPr id="157" name="Afbeelding 156">
                  <a:extLst>
                    <a:ext uri="{FF2B5EF4-FFF2-40B4-BE49-F238E27FC236}">
                      <a16:creationId xmlns:a16="http://schemas.microsoft.com/office/drawing/2014/main" id="{8418DE1D-11DC-4785-A345-4F9D667790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8460" r="65584" b="1506"/>
                <a:stretch/>
              </p:blipFill>
              <p:spPr>
                <a:xfrm flipV="1">
                  <a:off x="1947663" y="2857760"/>
                  <a:ext cx="319655" cy="298830"/>
                </a:xfrm>
                <a:prstGeom prst="rect">
                  <a:avLst/>
                </a:prstGeom>
                <a:grpFill/>
              </p:spPr>
            </p:pic>
            <p:pic>
              <p:nvPicPr>
                <p:cNvPr id="158" name="Afbeelding 157">
                  <a:extLst>
                    <a:ext uri="{FF2B5EF4-FFF2-40B4-BE49-F238E27FC236}">
                      <a16:creationId xmlns:a16="http://schemas.microsoft.com/office/drawing/2014/main" id="{512A2925-9E99-4DA0-A376-4A658EC326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8460" r="65584" b="1506"/>
                <a:stretch/>
              </p:blipFill>
              <p:spPr>
                <a:xfrm flipV="1">
                  <a:off x="-239883" y="2846821"/>
                  <a:ext cx="319655" cy="298830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159" name="Groep 158">
                  <a:extLst>
                    <a:ext uri="{FF2B5EF4-FFF2-40B4-BE49-F238E27FC236}">
                      <a16:creationId xmlns:a16="http://schemas.microsoft.com/office/drawing/2014/main" id="{1AC2C4F3-B639-43A8-84DC-C7387776C5B9}"/>
                    </a:ext>
                  </a:extLst>
                </p:cNvPr>
                <p:cNvGrpSpPr/>
                <p:nvPr/>
              </p:nvGrpSpPr>
              <p:grpSpPr>
                <a:xfrm>
                  <a:off x="871922" y="1302947"/>
                  <a:ext cx="896968" cy="942426"/>
                  <a:chOff x="4247007" y="3884449"/>
                  <a:chExt cx="896968" cy="942426"/>
                </a:xfrm>
                <a:grpFill/>
              </p:grpSpPr>
              <p:pic>
                <p:nvPicPr>
                  <p:cNvPr id="193" name="Afbeelding 192">
                    <a:extLst>
                      <a:ext uri="{FF2B5EF4-FFF2-40B4-BE49-F238E27FC236}">
                        <a16:creationId xmlns:a16="http://schemas.microsoft.com/office/drawing/2014/main" id="{1ADA60B5-7018-4A23-9FB4-DBE7F48BEF6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99" t="20157" r="23223" b="20774"/>
                  <a:stretch/>
                </p:blipFill>
                <p:spPr>
                  <a:xfrm flipV="1">
                    <a:off x="4247007" y="3884449"/>
                    <a:ext cx="241640" cy="942426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94" name="Afbeelding 193">
                    <a:extLst>
                      <a:ext uri="{FF2B5EF4-FFF2-40B4-BE49-F238E27FC236}">
                        <a16:creationId xmlns:a16="http://schemas.microsoft.com/office/drawing/2014/main" id="{EB9AFDAC-D3AF-446B-AE83-10548920254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t="29946" r="35587" b="49623"/>
                  <a:stretch/>
                </p:blipFill>
                <p:spPr>
                  <a:xfrm rot="5400000">
                    <a:off x="4410025" y="4207235"/>
                    <a:ext cx="433007" cy="275764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95" name="Afbeelding 194">
                    <a:extLst>
                      <a:ext uri="{FF2B5EF4-FFF2-40B4-BE49-F238E27FC236}">
                        <a16:creationId xmlns:a16="http://schemas.microsoft.com/office/drawing/2014/main" id="{F69EC736-1920-49DA-AA51-4AA884C7D2C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72182"/>
                  <a:stretch/>
                </p:blipFill>
                <p:spPr>
                  <a:xfrm>
                    <a:off x="4723302" y="4103966"/>
                    <a:ext cx="420673" cy="386491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160" name="Groep 159">
                  <a:extLst>
                    <a:ext uri="{FF2B5EF4-FFF2-40B4-BE49-F238E27FC236}">
                      <a16:creationId xmlns:a16="http://schemas.microsoft.com/office/drawing/2014/main" id="{2FDF63C9-20F8-42D7-A9BC-2F7EAEB5F3AD}"/>
                    </a:ext>
                  </a:extLst>
                </p:cNvPr>
                <p:cNvGrpSpPr/>
                <p:nvPr/>
              </p:nvGrpSpPr>
              <p:grpSpPr>
                <a:xfrm>
                  <a:off x="7384929" y="1320324"/>
                  <a:ext cx="896968" cy="942426"/>
                  <a:chOff x="4247007" y="3884449"/>
                  <a:chExt cx="896968" cy="942426"/>
                </a:xfrm>
                <a:grpFill/>
              </p:grpSpPr>
              <p:pic>
                <p:nvPicPr>
                  <p:cNvPr id="190" name="Afbeelding 189">
                    <a:extLst>
                      <a:ext uri="{FF2B5EF4-FFF2-40B4-BE49-F238E27FC236}">
                        <a16:creationId xmlns:a16="http://schemas.microsoft.com/office/drawing/2014/main" id="{2CD94FC0-3539-477C-B8D9-CD578FF84F3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99" t="20157" r="23223" b="20774"/>
                  <a:stretch/>
                </p:blipFill>
                <p:spPr>
                  <a:xfrm flipV="1">
                    <a:off x="4247007" y="3884449"/>
                    <a:ext cx="241640" cy="942426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91" name="Afbeelding 190">
                    <a:extLst>
                      <a:ext uri="{FF2B5EF4-FFF2-40B4-BE49-F238E27FC236}">
                        <a16:creationId xmlns:a16="http://schemas.microsoft.com/office/drawing/2014/main" id="{1F2AD4DE-A252-4922-9932-53C7A1023A2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t="29946" r="35587" b="49623"/>
                  <a:stretch/>
                </p:blipFill>
                <p:spPr>
                  <a:xfrm rot="5400000">
                    <a:off x="4410025" y="4207235"/>
                    <a:ext cx="433007" cy="275764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92" name="Afbeelding 191">
                    <a:extLst>
                      <a:ext uri="{FF2B5EF4-FFF2-40B4-BE49-F238E27FC236}">
                        <a16:creationId xmlns:a16="http://schemas.microsoft.com/office/drawing/2014/main" id="{C27334E0-4662-4481-8415-7360723F6C3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72182"/>
                  <a:stretch/>
                </p:blipFill>
                <p:spPr>
                  <a:xfrm>
                    <a:off x="4723302" y="4103966"/>
                    <a:ext cx="420673" cy="386491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161" name="Groep 160">
                  <a:extLst>
                    <a:ext uri="{FF2B5EF4-FFF2-40B4-BE49-F238E27FC236}">
                      <a16:creationId xmlns:a16="http://schemas.microsoft.com/office/drawing/2014/main" id="{FD95A8CA-A96F-42C2-B8F7-755BCF30C906}"/>
                    </a:ext>
                  </a:extLst>
                </p:cNvPr>
                <p:cNvGrpSpPr/>
                <p:nvPr/>
              </p:nvGrpSpPr>
              <p:grpSpPr>
                <a:xfrm>
                  <a:off x="-154249" y="-277168"/>
                  <a:ext cx="9663833" cy="1671847"/>
                  <a:chOff x="-93150" y="4595554"/>
                  <a:chExt cx="9663833" cy="1671847"/>
                </a:xfrm>
                <a:grpFill/>
              </p:grpSpPr>
              <p:grpSp>
                <p:nvGrpSpPr>
                  <p:cNvPr id="163" name="Groep 162">
                    <a:extLst>
                      <a:ext uri="{FF2B5EF4-FFF2-40B4-BE49-F238E27FC236}">
                        <a16:creationId xmlns:a16="http://schemas.microsoft.com/office/drawing/2014/main" id="{583A9BFF-8DB1-4CD0-B22D-771B77936DE9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2206444" y="4595554"/>
                    <a:ext cx="4065800" cy="1251258"/>
                    <a:chOff x="1756993" y="4594624"/>
                    <a:chExt cx="3912504" cy="1169784"/>
                  </a:xfrm>
                  <a:grpFill/>
                </p:grpSpPr>
                <p:grpSp>
                  <p:nvGrpSpPr>
                    <p:cNvPr id="176" name="Groep 175">
                      <a:extLst>
                        <a:ext uri="{FF2B5EF4-FFF2-40B4-BE49-F238E27FC236}">
                          <a16:creationId xmlns:a16="http://schemas.microsoft.com/office/drawing/2014/main" id="{DB96713A-48E6-4F35-87A1-EFE5B8E1ED8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532553" y="4614086"/>
                      <a:ext cx="3136944" cy="1150322"/>
                      <a:chOff x="869130" y="1366359"/>
                      <a:chExt cx="3136944" cy="1150322"/>
                    </a:xfrm>
                    <a:grpFill/>
                  </p:grpSpPr>
                  <p:grpSp>
                    <p:nvGrpSpPr>
                      <p:cNvPr id="179" name="Groep 178">
                        <a:extLst>
                          <a:ext uri="{FF2B5EF4-FFF2-40B4-BE49-F238E27FC236}">
                            <a16:creationId xmlns:a16="http://schemas.microsoft.com/office/drawing/2014/main" id="{492791CC-D391-40D9-ADB2-53C47ACE5FD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69130" y="1388805"/>
                        <a:ext cx="2851390" cy="1127876"/>
                        <a:chOff x="843963" y="3024659"/>
                        <a:chExt cx="2851390" cy="1127876"/>
                      </a:xfrm>
                      <a:grpFill/>
                    </p:grpSpPr>
                    <p:sp>
                      <p:nvSpPr>
                        <p:cNvPr id="183" name="Rechthoek 182">
                          <a:extLst>
                            <a:ext uri="{FF2B5EF4-FFF2-40B4-BE49-F238E27FC236}">
                              <a16:creationId xmlns:a16="http://schemas.microsoft.com/office/drawing/2014/main" id="{E951CE08-3ED4-42FB-81FB-11B97033C8E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91234" y="3036814"/>
                          <a:ext cx="587230" cy="322145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pic>
                      <p:nvPicPr>
                        <p:cNvPr id="184" name="Afbeelding 183">
                          <a:extLst>
                            <a:ext uri="{FF2B5EF4-FFF2-40B4-BE49-F238E27FC236}">
                              <a16:creationId xmlns:a16="http://schemas.microsoft.com/office/drawing/2014/main" id="{A8B1F8D8-02E3-4A63-B7C7-D3E2BAF1C0B6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2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2914" t="25198"/>
                        <a:stretch/>
                      </p:blipFill>
                      <p:spPr>
                        <a:xfrm flipV="1">
                          <a:off x="1106235" y="3036799"/>
                          <a:ext cx="2206304" cy="1115736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sp>
                      <p:nvSpPr>
                        <p:cNvPr id="185" name="Rechthoek 184">
                          <a:extLst>
                            <a:ext uri="{FF2B5EF4-FFF2-40B4-BE49-F238E27FC236}">
                              <a16:creationId xmlns:a16="http://schemas.microsoft.com/office/drawing/2014/main" id="{64A3FC27-A2BF-4183-85C0-629D7F6555A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193791" y="3056549"/>
                          <a:ext cx="780179" cy="356954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186" name="Rechthoek 185">
                          <a:extLst>
                            <a:ext uri="{FF2B5EF4-FFF2-40B4-BE49-F238E27FC236}">
                              <a16:creationId xmlns:a16="http://schemas.microsoft.com/office/drawing/2014/main" id="{4A92E848-1150-4985-ADAF-16C0C2DE8A5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53382" y="3024659"/>
                          <a:ext cx="712395" cy="368974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187" name="Rechthoek 186">
                          <a:extLst>
                            <a:ext uri="{FF2B5EF4-FFF2-40B4-BE49-F238E27FC236}">
                              <a16:creationId xmlns:a16="http://schemas.microsoft.com/office/drawing/2014/main" id="{0D1041DE-B895-4E2F-841E-A446E1FC379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915174" y="3621954"/>
                          <a:ext cx="780179" cy="322145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pic>
                      <p:nvPicPr>
                        <p:cNvPr id="188" name="Afbeelding 187">
                          <a:extLst>
                            <a:ext uri="{FF2B5EF4-FFF2-40B4-BE49-F238E27FC236}">
                              <a16:creationId xmlns:a16="http://schemas.microsoft.com/office/drawing/2014/main" id="{7D75FE0A-4FB9-4110-9A75-C78B0C43A2A9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799" t="79811" r="66824" b="2201"/>
                        <a:stretch/>
                      </p:blipFill>
                      <p:spPr>
                        <a:xfrm flipV="1">
                          <a:off x="2948196" y="3656431"/>
                          <a:ext cx="288220" cy="268311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pic>
                      <p:nvPicPr>
                        <p:cNvPr id="189" name="Afbeelding 188">
                          <a:extLst>
                            <a:ext uri="{FF2B5EF4-FFF2-40B4-BE49-F238E27FC236}">
                              <a16:creationId xmlns:a16="http://schemas.microsoft.com/office/drawing/2014/main" id="{410E842D-A501-4D9E-8160-301BDC7FC5C3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4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799" t="78460" r="66810" b="1292"/>
                        <a:stretch/>
                      </p:blipFill>
                      <p:spPr>
                        <a:xfrm rot="10800000" flipV="1">
                          <a:off x="843963" y="3629043"/>
                          <a:ext cx="283630" cy="302005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  <p:grpSp>
                    <p:nvGrpSpPr>
                      <p:cNvPr id="180" name="Groep 179">
                        <a:extLst>
                          <a:ext uri="{FF2B5EF4-FFF2-40B4-BE49-F238E27FC236}">
                            <a16:creationId xmlns:a16="http://schemas.microsoft.com/office/drawing/2014/main" id="{A4493582-DFFC-4ED6-92E3-218BBE318F1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259454" y="1366359"/>
                        <a:ext cx="746620" cy="931338"/>
                        <a:chOff x="3283036" y="2973664"/>
                        <a:chExt cx="746620" cy="931338"/>
                      </a:xfrm>
                      <a:grpFill/>
                    </p:grpSpPr>
                    <p:pic>
                      <p:nvPicPr>
                        <p:cNvPr id="181" name="Afbeelding 180">
                          <a:extLst>
                            <a:ext uri="{FF2B5EF4-FFF2-40B4-BE49-F238E27FC236}">
                              <a16:creationId xmlns:a16="http://schemas.microsoft.com/office/drawing/2014/main" id="{9D6E3F24-F9B0-4D04-B66D-CB6C420B11BB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6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57428" t="39456" r="13101" b="41282"/>
                        <a:stretch/>
                      </p:blipFill>
                      <p:spPr>
                        <a:xfrm flipV="1">
                          <a:off x="3283036" y="3617685"/>
                          <a:ext cx="746620" cy="287317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pic>
                      <p:nvPicPr>
                        <p:cNvPr id="182" name="Afbeelding 181">
                          <a:extLst>
                            <a:ext uri="{FF2B5EF4-FFF2-40B4-BE49-F238E27FC236}">
                              <a16:creationId xmlns:a16="http://schemas.microsoft.com/office/drawing/2014/main" id="{24E44881-5D42-47D5-9F1B-C10E77205FEC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5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34947" r="35587" b="49623"/>
                        <a:stretch/>
                      </p:blipFill>
                      <p:spPr>
                        <a:xfrm>
                          <a:off x="3439540" y="2973664"/>
                          <a:ext cx="404812" cy="654342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</p:grpSp>
                <p:pic>
                  <p:nvPicPr>
                    <p:cNvPr id="177" name="Afbeelding 176">
                      <a:extLst>
                        <a:ext uri="{FF2B5EF4-FFF2-40B4-BE49-F238E27FC236}">
                          <a16:creationId xmlns:a16="http://schemas.microsoft.com/office/drawing/2014/main" id="{A0D0AF67-A319-42B7-87EB-475DACE34D5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57428" t="39456" r="13101" b="41282"/>
                    <a:stretch/>
                  </p:blipFill>
                  <p:spPr>
                    <a:xfrm flipV="1">
                      <a:off x="1756993" y="5250982"/>
                      <a:ext cx="746620" cy="287317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178" name="Afbeelding 177">
                      <a:extLst>
                        <a:ext uri="{FF2B5EF4-FFF2-40B4-BE49-F238E27FC236}">
                          <a16:creationId xmlns:a16="http://schemas.microsoft.com/office/drawing/2014/main" id="{BDCA8919-7706-4BE3-BE46-CF8A9585BAF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49623"/>
                    <a:stretch/>
                  </p:blipFill>
                  <p:spPr>
                    <a:xfrm>
                      <a:off x="1932373" y="4594624"/>
                      <a:ext cx="404812" cy="654342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164" name="Afbeelding 163">
                    <a:extLst>
                      <a:ext uri="{FF2B5EF4-FFF2-40B4-BE49-F238E27FC236}">
                        <a16:creationId xmlns:a16="http://schemas.microsoft.com/office/drawing/2014/main" id="{0C421F9B-27BC-485D-AB7D-E0CCA6AA568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9811" r="66824" b="2201"/>
                  <a:stretch/>
                </p:blipFill>
                <p:spPr>
                  <a:xfrm flipV="1">
                    <a:off x="6276285" y="5308066"/>
                    <a:ext cx="299513" cy="286999"/>
                  </a:xfrm>
                  <a:prstGeom prst="rect">
                    <a:avLst/>
                  </a:prstGeom>
                  <a:grpFill/>
                </p:spPr>
              </p:pic>
              <p:grpSp>
                <p:nvGrpSpPr>
                  <p:cNvPr id="165" name="Groep 164">
                    <a:extLst>
                      <a:ext uri="{FF2B5EF4-FFF2-40B4-BE49-F238E27FC236}">
                        <a16:creationId xmlns:a16="http://schemas.microsoft.com/office/drawing/2014/main" id="{AA8885E8-85A0-4EB3-9E5B-A0FD43656A31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-93150" y="5076455"/>
                    <a:ext cx="2299919" cy="1125343"/>
                    <a:chOff x="1014621" y="3035953"/>
                    <a:chExt cx="2299919" cy="1125287"/>
                  </a:xfrm>
                  <a:grpFill/>
                </p:grpSpPr>
                <p:sp>
                  <p:nvSpPr>
                    <p:cNvPr id="171" name="Rechthoek 170">
                      <a:extLst>
                        <a:ext uri="{FF2B5EF4-FFF2-40B4-BE49-F238E27FC236}">
                          <a16:creationId xmlns:a16="http://schemas.microsoft.com/office/drawing/2014/main" id="{9FD1B57C-8E68-4C89-95FC-6DE85D139F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pic>
                  <p:nvPicPr>
                    <p:cNvPr id="172" name="Afbeelding 171">
                      <a:extLst>
                        <a:ext uri="{FF2B5EF4-FFF2-40B4-BE49-F238E27FC236}">
                          <a16:creationId xmlns:a16="http://schemas.microsoft.com/office/drawing/2014/main" id="{47B240AB-1308-4E76-8AAB-32D1F839A2E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2915" t="25198" r="13874"/>
                    <a:stretch/>
                  </p:blipFill>
                  <p:spPr>
                    <a:xfrm flipV="1">
                      <a:off x="1185055" y="3045504"/>
                      <a:ext cx="1854789" cy="1115736"/>
                    </a:xfrm>
                    <a:prstGeom prst="rect">
                      <a:avLst/>
                    </a:prstGeom>
                    <a:grpFill/>
                  </p:spPr>
                </p:pic>
                <p:sp>
                  <p:nvSpPr>
                    <p:cNvPr id="173" name="Rechthoek 172">
                      <a:extLst>
                        <a:ext uri="{FF2B5EF4-FFF2-40B4-BE49-F238E27FC236}">
                          <a16:creationId xmlns:a16="http://schemas.microsoft.com/office/drawing/2014/main" id="{A744C45D-464F-4A9D-AB44-349C57985D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62479" y="3049208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74" name="Rechthoek 173">
                      <a:extLst>
                        <a:ext uri="{FF2B5EF4-FFF2-40B4-BE49-F238E27FC236}">
                          <a16:creationId xmlns:a16="http://schemas.microsoft.com/office/drawing/2014/main" id="{7DA10613-2860-4690-BB72-61390D1C6C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4621" y="3035953"/>
                      <a:ext cx="969777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dirty="0"/>
                    </a:p>
                  </p:txBody>
                </p:sp>
                <p:pic>
                  <p:nvPicPr>
                    <p:cNvPr id="175" name="Afbeelding 174">
                      <a:extLst>
                        <a:ext uri="{FF2B5EF4-FFF2-40B4-BE49-F238E27FC236}">
                          <a16:creationId xmlns:a16="http://schemas.microsoft.com/office/drawing/2014/main" id="{5682F206-4A4A-48E1-80FB-FC2EEC74CDD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1799" t="78460" r="66435" b="789"/>
                    <a:stretch/>
                  </p:blipFill>
                  <p:spPr>
                    <a:xfrm flipV="1">
                      <a:off x="3016465" y="3658479"/>
                      <a:ext cx="298075" cy="275107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166" name="Afbeelding 165">
                    <a:extLst>
                      <a:ext uri="{FF2B5EF4-FFF2-40B4-BE49-F238E27FC236}">
                        <a16:creationId xmlns:a16="http://schemas.microsoft.com/office/drawing/2014/main" id="{32D36900-E295-4F06-B4A7-39A3D92785B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3012"/>
                  <a:stretch/>
                </p:blipFill>
                <p:spPr>
                  <a:xfrm>
                    <a:off x="6603860" y="5114720"/>
                    <a:ext cx="1876628" cy="1107720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67" name="Afbeelding 166">
                    <a:extLst>
                      <a:ext uri="{FF2B5EF4-FFF2-40B4-BE49-F238E27FC236}">
                        <a16:creationId xmlns:a16="http://schemas.microsoft.com/office/drawing/2014/main" id="{2A50FA46-9923-4C42-AEF0-2FB6A1ECEF3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5584" b="1506"/>
                  <a:stretch/>
                </p:blipFill>
                <p:spPr>
                  <a:xfrm flipV="1">
                    <a:off x="8492448" y="5313745"/>
                    <a:ext cx="319655" cy="298830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168" name="Rechthoek 167">
                    <a:extLst>
                      <a:ext uri="{FF2B5EF4-FFF2-40B4-BE49-F238E27FC236}">
                        <a16:creationId xmlns:a16="http://schemas.microsoft.com/office/drawing/2014/main" id="{47208A3E-F502-4FE0-9498-F5C18F7CDCAA}"/>
                      </a:ext>
                    </a:extLst>
                  </p:cNvPr>
                  <p:cNvSpPr/>
                  <p:nvPr/>
                </p:nvSpPr>
                <p:spPr>
                  <a:xfrm>
                    <a:off x="7675298" y="5850837"/>
                    <a:ext cx="1036139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69" name="Rechthoek 168">
                    <a:extLst>
                      <a:ext uri="{FF2B5EF4-FFF2-40B4-BE49-F238E27FC236}">
                        <a16:creationId xmlns:a16="http://schemas.microsoft.com/office/drawing/2014/main" id="{9C478AAE-D920-41F7-8224-4247C9CEF4E1}"/>
                      </a:ext>
                    </a:extLst>
                  </p:cNvPr>
                  <p:cNvSpPr/>
                  <p:nvPr/>
                </p:nvSpPr>
                <p:spPr>
                  <a:xfrm>
                    <a:off x="6575798" y="5885585"/>
                    <a:ext cx="810747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170" name="Afbeelding 169">
                    <a:extLst>
                      <a:ext uri="{FF2B5EF4-FFF2-40B4-BE49-F238E27FC236}">
                        <a16:creationId xmlns:a16="http://schemas.microsoft.com/office/drawing/2014/main" id="{8062A86E-0B77-48D6-A822-4BA12734FBB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8824063" y="5336541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162" name="Afbeelding 161">
                  <a:extLst>
                    <a:ext uri="{FF2B5EF4-FFF2-40B4-BE49-F238E27FC236}">
                      <a16:creationId xmlns:a16="http://schemas.microsoft.com/office/drawing/2014/main" id="{C535DBFF-A806-4139-BD9C-7FBC6D1D79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9811" r="66824" b="2201"/>
                <a:stretch/>
              </p:blipFill>
              <p:spPr>
                <a:xfrm flipV="1">
                  <a:off x="8465850" y="2878996"/>
                  <a:ext cx="299513" cy="286999"/>
                </a:xfrm>
                <a:prstGeom prst="rect">
                  <a:avLst/>
                </a:prstGeom>
                <a:grpFill/>
              </p:spPr>
            </p:pic>
          </p:grpSp>
          <p:grpSp>
            <p:nvGrpSpPr>
              <p:cNvPr id="789" name="Groep 788">
                <a:extLst>
                  <a:ext uri="{FF2B5EF4-FFF2-40B4-BE49-F238E27FC236}">
                    <a16:creationId xmlns:a16="http://schemas.microsoft.com/office/drawing/2014/main" id="{E6BEB026-C80D-4039-B780-B5AE0D025909}"/>
                  </a:ext>
                </a:extLst>
              </p:cNvPr>
              <p:cNvGrpSpPr/>
              <p:nvPr/>
            </p:nvGrpSpPr>
            <p:grpSpPr>
              <a:xfrm>
                <a:off x="7263980" y="1202933"/>
                <a:ext cx="1815244" cy="2385637"/>
                <a:chOff x="2778269" y="2015109"/>
                <a:chExt cx="1815244" cy="2385637"/>
              </a:xfrm>
              <a:grpFill/>
            </p:grpSpPr>
            <p:sp>
              <p:nvSpPr>
                <p:cNvPr id="790" name="Rechthoek 789">
                  <a:extLst>
                    <a:ext uri="{FF2B5EF4-FFF2-40B4-BE49-F238E27FC236}">
                      <a16:creationId xmlns:a16="http://schemas.microsoft.com/office/drawing/2014/main" id="{3C6C1DC2-3DE9-43E3-B974-D3FF2BD48409}"/>
                    </a:ext>
                  </a:extLst>
                </p:cNvPr>
                <p:cNvSpPr/>
                <p:nvPr/>
              </p:nvSpPr>
              <p:spPr>
                <a:xfrm>
                  <a:off x="2845061" y="2780374"/>
                  <a:ext cx="315831" cy="14873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791" name="Rechthoek 790">
                  <a:extLst>
                    <a:ext uri="{FF2B5EF4-FFF2-40B4-BE49-F238E27FC236}">
                      <a16:creationId xmlns:a16="http://schemas.microsoft.com/office/drawing/2014/main" id="{A69AF4B5-C7E9-4A79-B9A3-3D82CCE629C6}"/>
                    </a:ext>
                  </a:extLst>
                </p:cNvPr>
                <p:cNvSpPr/>
                <p:nvPr/>
              </p:nvSpPr>
              <p:spPr>
                <a:xfrm>
                  <a:off x="3960285" y="2712565"/>
                  <a:ext cx="262772" cy="1437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grpSp>
              <p:nvGrpSpPr>
                <p:cNvPr id="792" name="Groep 791">
                  <a:extLst>
                    <a:ext uri="{FF2B5EF4-FFF2-40B4-BE49-F238E27FC236}">
                      <a16:creationId xmlns:a16="http://schemas.microsoft.com/office/drawing/2014/main" id="{2104D407-4C55-405B-8F8B-679B7786411E}"/>
                    </a:ext>
                  </a:extLst>
                </p:cNvPr>
                <p:cNvGrpSpPr/>
                <p:nvPr/>
              </p:nvGrpSpPr>
              <p:grpSpPr>
                <a:xfrm flipV="1">
                  <a:off x="3193143" y="3157687"/>
                  <a:ext cx="967367" cy="439855"/>
                  <a:chOff x="753877" y="3024659"/>
                  <a:chExt cx="2483258" cy="1127891"/>
                </a:xfrm>
                <a:grpFill/>
              </p:grpSpPr>
              <p:sp>
                <p:nvSpPr>
                  <p:cNvPr id="831" name="Rechthoek 830">
                    <a:extLst>
                      <a:ext uri="{FF2B5EF4-FFF2-40B4-BE49-F238E27FC236}">
                        <a16:creationId xmlns:a16="http://schemas.microsoft.com/office/drawing/2014/main" id="{D437A2FE-4505-4948-8794-F1BD23B1DC60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36814"/>
                    <a:ext cx="587230" cy="322145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832" name="Afbeelding 831">
                    <a:extLst>
                      <a:ext uri="{FF2B5EF4-FFF2-40B4-BE49-F238E27FC236}">
                        <a16:creationId xmlns:a16="http://schemas.microsoft.com/office/drawing/2014/main" id="{CB9831E4-F76F-4D87-B0F4-F59B22D0639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2524"/>
                  <a:stretch/>
                </p:blipFill>
                <p:spPr>
                  <a:xfrm flipV="1">
                    <a:off x="1048624" y="3036814"/>
                    <a:ext cx="1888997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833" name="Rechthoek 832">
                    <a:extLst>
                      <a:ext uri="{FF2B5EF4-FFF2-40B4-BE49-F238E27FC236}">
                        <a16:creationId xmlns:a16="http://schemas.microsoft.com/office/drawing/2014/main" id="{003D5F1F-7D79-4A2B-8989-5DA0F065E70B}"/>
                      </a:ext>
                    </a:extLst>
                  </p:cNvPr>
                  <p:cNvSpPr/>
                  <p:nvPr/>
                </p:nvSpPr>
                <p:spPr>
                  <a:xfrm>
                    <a:off x="2118217" y="305653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834" name="Rechthoek 833">
                    <a:extLst>
                      <a:ext uri="{FF2B5EF4-FFF2-40B4-BE49-F238E27FC236}">
                        <a16:creationId xmlns:a16="http://schemas.microsoft.com/office/drawing/2014/main" id="{8E93A189-EDD2-496D-AB11-74644F62651B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24659"/>
                    <a:ext cx="674543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835" name="Afbeelding 834">
                    <a:extLst>
                      <a:ext uri="{FF2B5EF4-FFF2-40B4-BE49-F238E27FC236}">
                        <a16:creationId xmlns:a16="http://schemas.microsoft.com/office/drawing/2014/main" id="{1DFEA7CB-4566-442F-B347-03FCA9D0FC7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933" b="-56"/>
                  <a:stretch/>
                </p:blipFill>
                <p:spPr>
                  <a:xfrm flipV="1">
                    <a:off x="2915175" y="3621955"/>
                    <a:ext cx="321960" cy="322143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836" name="Afbeelding 835">
                    <a:extLst>
                      <a:ext uri="{FF2B5EF4-FFF2-40B4-BE49-F238E27FC236}">
                        <a16:creationId xmlns:a16="http://schemas.microsoft.com/office/drawing/2014/main" id="{24ECE196-549A-436B-BF8A-6567A2876E7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364" b="-94"/>
                  <a:stretch/>
                </p:blipFill>
                <p:spPr>
                  <a:xfrm rot="10800000" flipV="1">
                    <a:off x="753877" y="3621957"/>
                    <a:ext cx="294746" cy="322688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793" name="Groep 792">
                  <a:extLst>
                    <a:ext uri="{FF2B5EF4-FFF2-40B4-BE49-F238E27FC236}">
                      <a16:creationId xmlns:a16="http://schemas.microsoft.com/office/drawing/2014/main" id="{71288BA9-6207-4C53-BA88-631B03BB25CB}"/>
                    </a:ext>
                  </a:extLst>
                </p:cNvPr>
                <p:cNvGrpSpPr/>
                <p:nvPr/>
              </p:nvGrpSpPr>
              <p:grpSpPr>
                <a:xfrm>
                  <a:off x="3230808" y="2394526"/>
                  <a:ext cx="975494" cy="358173"/>
                  <a:chOff x="1191234" y="3024659"/>
                  <a:chExt cx="2504119" cy="919440"/>
                </a:xfrm>
                <a:grpFill/>
              </p:grpSpPr>
              <p:sp>
                <p:nvSpPr>
                  <p:cNvPr id="827" name="Rechthoek 826">
                    <a:extLst>
                      <a:ext uri="{FF2B5EF4-FFF2-40B4-BE49-F238E27FC236}">
                        <a16:creationId xmlns:a16="http://schemas.microsoft.com/office/drawing/2014/main" id="{4164B929-C37B-41FC-A3B8-12B1750AC9CB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36814"/>
                    <a:ext cx="587230" cy="322145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828" name="Rechthoek 827">
                    <a:extLst>
                      <a:ext uri="{FF2B5EF4-FFF2-40B4-BE49-F238E27FC236}">
                        <a16:creationId xmlns:a16="http://schemas.microsoft.com/office/drawing/2014/main" id="{4DBD85EA-2268-4559-9CE2-E9B37B5FC07A}"/>
                      </a:ext>
                    </a:extLst>
                  </p:cNvPr>
                  <p:cNvSpPr/>
                  <p:nvPr/>
                </p:nvSpPr>
                <p:spPr>
                  <a:xfrm>
                    <a:off x="2118217" y="305653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829" name="Rechthoek 828">
                    <a:extLst>
                      <a:ext uri="{FF2B5EF4-FFF2-40B4-BE49-F238E27FC236}">
                        <a16:creationId xmlns:a16="http://schemas.microsoft.com/office/drawing/2014/main" id="{428FA3D3-6082-4DD9-9D75-0F3059B1B2C0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24659"/>
                    <a:ext cx="674543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830" name="Rechthoek 829">
                    <a:extLst>
                      <a:ext uri="{FF2B5EF4-FFF2-40B4-BE49-F238E27FC236}">
                        <a16:creationId xmlns:a16="http://schemas.microsoft.com/office/drawing/2014/main" id="{599F4F8F-BC84-47CF-B0B4-47630E10FA28}"/>
                      </a:ext>
                    </a:extLst>
                  </p:cNvPr>
                  <p:cNvSpPr/>
                  <p:nvPr/>
                </p:nvSpPr>
                <p:spPr>
                  <a:xfrm>
                    <a:off x="2915174" y="3621954"/>
                    <a:ext cx="780179" cy="32214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pic>
              <p:nvPicPr>
                <p:cNvPr id="794" name="Afbeelding 793">
                  <a:extLst>
                    <a:ext uri="{FF2B5EF4-FFF2-40B4-BE49-F238E27FC236}">
                      <a16:creationId xmlns:a16="http://schemas.microsoft.com/office/drawing/2014/main" id="{B12B25B0-666E-4F67-B2E9-BFA85D2F1C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49623"/>
                <a:stretch/>
              </p:blipFill>
              <p:spPr>
                <a:xfrm>
                  <a:off x="2778269" y="2980192"/>
                  <a:ext cx="535184" cy="254903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795" name="Groep 794">
                  <a:extLst>
                    <a:ext uri="{FF2B5EF4-FFF2-40B4-BE49-F238E27FC236}">
                      <a16:creationId xmlns:a16="http://schemas.microsoft.com/office/drawing/2014/main" id="{5CD3FDD8-A9EF-43E9-8585-AC0D28481B3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968939" y="3576922"/>
                  <a:ext cx="1506323" cy="823824"/>
                  <a:chOff x="1948518" y="3787345"/>
                  <a:chExt cx="3720979" cy="1977078"/>
                </a:xfrm>
                <a:grpFill/>
              </p:grpSpPr>
              <p:grpSp>
                <p:nvGrpSpPr>
                  <p:cNvPr id="811" name="Groep 810">
                    <a:extLst>
                      <a:ext uri="{FF2B5EF4-FFF2-40B4-BE49-F238E27FC236}">
                        <a16:creationId xmlns:a16="http://schemas.microsoft.com/office/drawing/2014/main" id="{69B7EF49-DC60-4294-8EE9-A1B2B30D55A3}"/>
                      </a:ext>
                    </a:extLst>
                  </p:cNvPr>
                  <p:cNvGrpSpPr/>
                  <p:nvPr/>
                </p:nvGrpSpPr>
                <p:grpSpPr>
                  <a:xfrm>
                    <a:off x="2453583" y="4614086"/>
                    <a:ext cx="3215914" cy="1150337"/>
                    <a:chOff x="790160" y="1366359"/>
                    <a:chExt cx="3215914" cy="1150337"/>
                  </a:xfrm>
                  <a:grpFill/>
                </p:grpSpPr>
                <p:grpSp>
                  <p:nvGrpSpPr>
                    <p:cNvPr id="816" name="Groep 815">
                      <a:extLst>
                        <a:ext uri="{FF2B5EF4-FFF2-40B4-BE49-F238E27FC236}">
                          <a16:creationId xmlns:a16="http://schemas.microsoft.com/office/drawing/2014/main" id="{BEF54F60-0C8B-45A3-BF0D-7CD27845C58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90160" y="1388805"/>
                      <a:ext cx="2930360" cy="1127891"/>
                      <a:chOff x="764993" y="3024659"/>
                      <a:chExt cx="2930360" cy="1127891"/>
                    </a:xfrm>
                    <a:grpFill/>
                  </p:grpSpPr>
                  <p:sp>
                    <p:nvSpPr>
                      <p:cNvPr id="820" name="Rechthoek 819">
                        <a:extLst>
                          <a:ext uri="{FF2B5EF4-FFF2-40B4-BE49-F238E27FC236}">
                            <a16:creationId xmlns:a16="http://schemas.microsoft.com/office/drawing/2014/main" id="{CCC570DD-CABB-4E0F-BEBC-931B9612E21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91234" y="3036814"/>
                        <a:ext cx="587230" cy="322145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pic>
                    <p:nvPicPr>
                      <p:cNvPr id="821" name="Afbeelding 820">
                        <a:extLst>
                          <a:ext uri="{FF2B5EF4-FFF2-40B4-BE49-F238E27FC236}">
                            <a16:creationId xmlns:a16="http://schemas.microsoft.com/office/drawing/2014/main" id="{2DA3D67F-EFA1-41B9-B973-DAA9BD641C7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2914" t="25198"/>
                      <a:stretch/>
                    </p:blipFill>
                    <p:spPr>
                      <a:xfrm flipV="1">
                        <a:off x="1048624" y="3036814"/>
                        <a:ext cx="2206304" cy="1115736"/>
                      </a:xfrm>
                      <a:prstGeom prst="rect">
                        <a:avLst/>
                      </a:prstGeom>
                      <a:grpFill/>
                    </p:spPr>
                  </p:pic>
                  <p:sp>
                    <p:nvSpPr>
                      <p:cNvPr id="822" name="Rechthoek 821">
                        <a:extLst>
                          <a:ext uri="{FF2B5EF4-FFF2-40B4-BE49-F238E27FC236}">
                            <a16:creationId xmlns:a16="http://schemas.microsoft.com/office/drawing/2014/main" id="{5FAC420A-CF08-4048-B9FD-EB2DDA29914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18217" y="3056533"/>
                        <a:ext cx="780179" cy="356954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sp>
                    <p:nvSpPr>
                      <p:cNvPr id="823" name="Rechthoek 822">
                        <a:extLst>
                          <a:ext uri="{FF2B5EF4-FFF2-40B4-BE49-F238E27FC236}">
                            <a16:creationId xmlns:a16="http://schemas.microsoft.com/office/drawing/2014/main" id="{AFF7880E-3AF2-4A84-934D-BE658182091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53382" y="3024659"/>
                        <a:ext cx="712395" cy="368974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sp>
                    <p:nvSpPr>
                      <p:cNvPr id="824" name="Rechthoek 823">
                        <a:extLst>
                          <a:ext uri="{FF2B5EF4-FFF2-40B4-BE49-F238E27FC236}">
                            <a16:creationId xmlns:a16="http://schemas.microsoft.com/office/drawing/2014/main" id="{9A320AEF-C5F5-48F0-9926-384945B8E3B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915174" y="3621954"/>
                        <a:ext cx="780179" cy="322145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pic>
                    <p:nvPicPr>
                      <p:cNvPr id="825" name="Afbeelding 824">
                        <a:extLst>
                          <a:ext uri="{FF2B5EF4-FFF2-40B4-BE49-F238E27FC236}">
                            <a16:creationId xmlns:a16="http://schemas.microsoft.com/office/drawing/2014/main" id="{72E2924D-D256-4EF3-A1B0-96F9DF02CE8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799" t="79811" r="66824" b="2201"/>
                      <a:stretch/>
                    </p:blipFill>
                    <p:spPr>
                      <a:xfrm flipV="1">
                        <a:off x="2915174" y="3655645"/>
                        <a:ext cx="288220" cy="268311"/>
                      </a:xfrm>
                      <a:prstGeom prst="rect">
                        <a:avLst/>
                      </a:prstGeom>
                      <a:grpFill/>
                    </p:spPr>
                  </p:pic>
                  <p:pic>
                    <p:nvPicPr>
                      <p:cNvPr id="826" name="Afbeelding 825">
                        <a:extLst>
                          <a:ext uri="{FF2B5EF4-FFF2-40B4-BE49-F238E27FC236}">
                            <a16:creationId xmlns:a16="http://schemas.microsoft.com/office/drawing/2014/main" id="{0BD090B1-64F0-4C16-9EA8-1B17BEB463B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799" t="78460" r="66810" b="1292"/>
                      <a:stretch/>
                    </p:blipFill>
                    <p:spPr>
                      <a:xfrm rot="10800000" flipV="1">
                        <a:off x="764993" y="3621954"/>
                        <a:ext cx="283630" cy="302005"/>
                      </a:xfrm>
                      <a:prstGeom prst="rect">
                        <a:avLst/>
                      </a:prstGeom>
                      <a:grpFill/>
                    </p:spPr>
                  </p:pic>
                </p:grpSp>
                <p:grpSp>
                  <p:nvGrpSpPr>
                    <p:cNvPr id="817" name="Groep 816">
                      <a:extLst>
                        <a:ext uri="{FF2B5EF4-FFF2-40B4-BE49-F238E27FC236}">
                          <a16:creationId xmlns:a16="http://schemas.microsoft.com/office/drawing/2014/main" id="{7A3A98CE-6124-4801-915F-69557538342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59454" y="1366359"/>
                      <a:ext cx="746620" cy="931338"/>
                      <a:chOff x="3283036" y="2973664"/>
                      <a:chExt cx="746620" cy="931338"/>
                    </a:xfrm>
                    <a:grpFill/>
                  </p:grpSpPr>
                  <p:pic>
                    <p:nvPicPr>
                      <p:cNvPr id="818" name="Afbeelding 817">
                        <a:extLst>
                          <a:ext uri="{FF2B5EF4-FFF2-40B4-BE49-F238E27FC236}">
                            <a16:creationId xmlns:a16="http://schemas.microsoft.com/office/drawing/2014/main" id="{C53F633A-A905-48E9-A1C9-707A854D64E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6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7428" t="39456" r="13101" b="41282"/>
                      <a:stretch/>
                    </p:blipFill>
                    <p:spPr>
                      <a:xfrm flipV="1">
                        <a:off x="3283036" y="3617685"/>
                        <a:ext cx="746620" cy="287317"/>
                      </a:xfrm>
                      <a:prstGeom prst="rect">
                        <a:avLst/>
                      </a:prstGeom>
                      <a:grpFill/>
                    </p:spPr>
                  </p:pic>
                  <p:pic>
                    <p:nvPicPr>
                      <p:cNvPr id="819" name="Afbeelding 818">
                        <a:extLst>
                          <a:ext uri="{FF2B5EF4-FFF2-40B4-BE49-F238E27FC236}">
                            <a16:creationId xmlns:a16="http://schemas.microsoft.com/office/drawing/2014/main" id="{198FF065-D908-4931-A55B-6D124DB330D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4947" r="35587" b="49623"/>
                      <a:stretch/>
                    </p:blipFill>
                    <p:spPr>
                      <a:xfrm>
                        <a:off x="3439540" y="2973664"/>
                        <a:ext cx="404812" cy="654342"/>
                      </a:xfrm>
                      <a:prstGeom prst="rect">
                        <a:avLst/>
                      </a:prstGeom>
                      <a:grpFill/>
                    </p:spPr>
                  </p:pic>
                </p:grpSp>
              </p:grpSp>
              <p:pic>
                <p:nvPicPr>
                  <p:cNvPr id="812" name="Afbeelding 811">
                    <a:extLst>
                      <a:ext uri="{FF2B5EF4-FFF2-40B4-BE49-F238E27FC236}">
                        <a16:creationId xmlns:a16="http://schemas.microsoft.com/office/drawing/2014/main" id="{E4213DFA-3488-4380-961D-57F9B626B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49623"/>
                  <a:stretch/>
                </p:blipFill>
                <p:spPr>
                  <a:xfrm>
                    <a:off x="1948518" y="4605881"/>
                    <a:ext cx="404813" cy="654341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813" name="Afbeelding 812">
                    <a:extLst>
                      <a:ext uri="{FF2B5EF4-FFF2-40B4-BE49-F238E27FC236}">
                        <a16:creationId xmlns:a16="http://schemas.microsoft.com/office/drawing/2014/main" id="{6770BC80-5C79-4092-891C-3572DE90940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99" t="20157" r="23223" b="20774"/>
                  <a:stretch/>
                </p:blipFill>
                <p:spPr>
                  <a:xfrm flipV="1">
                    <a:off x="3573965" y="3787345"/>
                    <a:ext cx="232529" cy="881061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814" name="Afbeelding 813">
                    <a:extLst>
                      <a:ext uri="{FF2B5EF4-FFF2-40B4-BE49-F238E27FC236}">
                        <a16:creationId xmlns:a16="http://schemas.microsoft.com/office/drawing/2014/main" id="{CEE0F38C-F8C5-4877-A318-F0FBA4E96CD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t="29946" r="35587" b="49623"/>
                  <a:stretch/>
                </p:blipFill>
                <p:spPr>
                  <a:xfrm rot="5400000">
                    <a:off x="3736771" y="4085334"/>
                    <a:ext cx="404812" cy="265367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815" name="Afbeelding 814">
                    <a:extLst>
                      <a:ext uri="{FF2B5EF4-FFF2-40B4-BE49-F238E27FC236}">
                        <a16:creationId xmlns:a16="http://schemas.microsoft.com/office/drawing/2014/main" id="{0A3D2FAD-ED15-4F51-9B8D-0F848A58FEB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72182"/>
                  <a:stretch/>
                </p:blipFill>
                <p:spPr>
                  <a:xfrm>
                    <a:off x="4032302" y="3992568"/>
                    <a:ext cx="404812" cy="361325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796" name="Afbeelding 795">
                  <a:extLst>
                    <a:ext uri="{FF2B5EF4-FFF2-40B4-BE49-F238E27FC236}">
                      <a16:creationId xmlns:a16="http://schemas.microsoft.com/office/drawing/2014/main" id="{ED009DFA-1F8F-4560-9D6D-7247B6ED29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9811" r="66824" b="2201"/>
                <a:stretch/>
              </p:blipFill>
              <p:spPr>
                <a:xfrm flipV="1">
                  <a:off x="4476836" y="4190868"/>
                  <a:ext cx="116677" cy="111802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797" name="Groep 796">
                  <a:extLst>
                    <a:ext uri="{FF2B5EF4-FFF2-40B4-BE49-F238E27FC236}">
                      <a16:creationId xmlns:a16="http://schemas.microsoft.com/office/drawing/2014/main" id="{69DB47F6-67DF-478D-8273-FAB08BA577D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938602" y="2015109"/>
                  <a:ext cx="1397261" cy="487434"/>
                  <a:chOff x="1932373" y="4594624"/>
                  <a:chExt cx="3451572" cy="1169784"/>
                </a:xfrm>
                <a:grpFill/>
              </p:grpSpPr>
              <p:grpSp>
                <p:nvGrpSpPr>
                  <p:cNvPr id="802" name="Groep 801">
                    <a:extLst>
                      <a:ext uri="{FF2B5EF4-FFF2-40B4-BE49-F238E27FC236}">
                        <a16:creationId xmlns:a16="http://schemas.microsoft.com/office/drawing/2014/main" id="{EBB23311-B443-42BA-B909-87043843D86A}"/>
                      </a:ext>
                    </a:extLst>
                  </p:cNvPr>
                  <p:cNvGrpSpPr/>
                  <p:nvPr/>
                </p:nvGrpSpPr>
                <p:grpSpPr>
                  <a:xfrm>
                    <a:off x="2532553" y="4636533"/>
                    <a:ext cx="2851392" cy="1127875"/>
                    <a:chOff x="843963" y="3024659"/>
                    <a:chExt cx="2851390" cy="1127876"/>
                  </a:xfrm>
                  <a:grpFill/>
                </p:grpSpPr>
                <p:sp>
                  <p:nvSpPr>
                    <p:cNvPr id="804" name="Rechthoek 803">
                      <a:extLst>
                        <a:ext uri="{FF2B5EF4-FFF2-40B4-BE49-F238E27FC236}">
                          <a16:creationId xmlns:a16="http://schemas.microsoft.com/office/drawing/2014/main" id="{3505B989-40FD-4244-9790-5CAF6BB473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pic>
                  <p:nvPicPr>
                    <p:cNvPr id="805" name="Afbeelding 804">
                      <a:extLst>
                        <a:ext uri="{FF2B5EF4-FFF2-40B4-BE49-F238E27FC236}">
                          <a16:creationId xmlns:a16="http://schemas.microsoft.com/office/drawing/2014/main" id="{76542453-CE24-445E-9881-792FB67503A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2914" t="25198"/>
                    <a:stretch/>
                  </p:blipFill>
                  <p:spPr>
                    <a:xfrm flipV="1">
                      <a:off x="1106235" y="3036799"/>
                      <a:ext cx="2206304" cy="1115736"/>
                    </a:xfrm>
                    <a:prstGeom prst="rect">
                      <a:avLst/>
                    </a:prstGeom>
                    <a:grpFill/>
                  </p:spPr>
                </p:pic>
                <p:sp>
                  <p:nvSpPr>
                    <p:cNvPr id="806" name="Rechthoek 805">
                      <a:extLst>
                        <a:ext uri="{FF2B5EF4-FFF2-40B4-BE49-F238E27FC236}">
                          <a16:creationId xmlns:a16="http://schemas.microsoft.com/office/drawing/2014/main" id="{3B044997-E2FF-49AE-AB10-AEAC3F7E65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93791" y="3056549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807" name="Rechthoek 806">
                      <a:extLst>
                        <a:ext uri="{FF2B5EF4-FFF2-40B4-BE49-F238E27FC236}">
                          <a16:creationId xmlns:a16="http://schemas.microsoft.com/office/drawing/2014/main" id="{A2867065-63C3-4A0E-839C-ACBE9BA13B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53382" y="3024659"/>
                      <a:ext cx="712395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808" name="Rechthoek 807">
                      <a:extLst>
                        <a:ext uri="{FF2B5EF4-FFF2-40B4-BE49-F238E27FC236}">
                          <a16:creationId xmlns:a16="http://schemas.microsoft.com/office/drawing/2014/main" id="{8A7BC478-39FB-46BD-889F-301A124686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15174" y="3621954"/>
                      <a:ext cx="780179" cy="322145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pic>
                  <p:nvPicPr>
                    <p:cNvPr id="809" name="Afbeelding 808">
                      <a:extLst>
                        <a:ext uri="{FF2B5EF4-FFF2-40B4-BE49-F238E27FC236}">
                          <a16:creationId xmlns:a16="http://schemas.microsoft.com/office/drawing/2014/main" id="{8ED55ECF-71A5-4D8D-8875-BC0BD4B8C84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1799" t="79811" r="66824" b="2201"/>
                    <a:stretch/>
                  </p:blipFill>
                  <p:spPr>
                    <a:xfrm flipV="1">
                      <a:off x="2948196" y="3656431"/>
                      <a:ext cx="288220" cy="268311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810" name="Afbeelding 809">
                      <a:extLst>
                        <a:ext uri="{FF2B5EF4-FFF2-40B4-BE49-F238E27FC236}">
                          <a16:creationId xmlns:a16="http://schemas.microsoft.com/office/drawing/2014/main" id="{77256957-26F1-4ED5-8B82-D7BDEC8C74A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1799" t="78460" r="66810" b="1292"/>
                    <a:stretch/>
                  </p:blipFill>
                  <p:spPr>
                    <a:xfrm rot="10800000" flipV="1">
                      <a:off x="843963" y="3629043"/>
                      <a:ext cx="283630" cy="302005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803" name="Afbeelding 802">
                    <a:extLst>
                      <a:ext uri="{FF2B5EF4-FFF2-40B4-BE49-F238E27FC236}">
                        <a16:creationId xmlns:a16="http://schemas.microsoft.com/office/drawing/2014/main" id="{FE99849C-DCBE-484C-8408-4C65CDE65B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49623"/>
                  <a:stretch/>
                </p:blipFill>
                <p:spPr>
                  <a:xfrm>
                    <a:off x="1932373" y="4594624"/>
                    <a:ext cx="404812" cy="654342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798" name="Afbeelding 797">
                  <a:extLst>
                    <a:ext uri="{FF2B5EF4-FFF2-40B4-BE49-F238E27FC236}">
                      <a16:creationId xmlns:a16="http://schemas.microsoft.com/office/drawing/2014/main" id="{643CBCB4-7C63-4837-91B5-061A520076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4173016" y="3247084"/>
                  <a:ext cx="302246" cy="119721"/>
                </a:xfrm>
                <a:prstGeom prst="rect">
                  <a:avLst/>
                </a:prstGeom>
                <a:grpFill/>
              </p:spPr>
            </p:pic>
            <p:pic>
              <p:nvPicPr>
                <p:cNvPr id="799" name="Afbeelding 798">
                  <a:extLst>
                    <a:ext uri="{FF2B5EF4-FFF2-40B4-BE49-F238E27FC236}">
                      <a16:creationId xmlns:a16="http://schemas.microsoft.com/office/drawing/2014/main" id="{69A7B080-20DD-4EE2-A058-B124CCCFBC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947" r="35587" b="49623"/>
                <a:stretch/>
              </p:blipFill>
              <p:spPr>
                <a:xfrm>
                  <a:off x="4237598" y="2955883"/>
                  <a:ext cx="163876" cy="272656"/>
                </a:xfrm>
                <a:prstGeom prst="rect">
                  <a:avLst/>
                </a:prstGeom>
                <a:grpFill/>
              </p:spPr>
            </p:pic>
            <p:pic>
              <p:nvPicPr>
                <p:cNvPr id="800" name="Afbeelding 799">
                  <a:extLst>
                    <a:ext uri="{FF2B5EF4-FFF2-40B4-BE49-F238E27FC236}">
                      <a16:creationId xmlns:a16="http://schemas.microsoft.com/office/drawing/2014/main" id="{3DE9777E-861E-4A62-B375-C615BCAA49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4172295" y="2305242"/>
                  <a:ext cx="302246" cy="119721"/>
                </a:xfrm>
                <a:prstGeom prst="rect">
                  <a:avLst/>
                </a:prstGeom>
                <a:grpFill/>
              </p:spPr>
            </p:pic>
            <p:pic>
              <p:nvPicPr>
                <p:cNvPr id="801" name="Afbeelding 800">
                  <a:extLst>
                    <a:ext uri="{FF2B5EF4-FFF2-40B4-BE49-F238E27FC236}">
                      <a16:creationId xmlns:a16="http://schemas.microsoft.com/office/drawing/2014/main" id="{4DF2E917-4B89-4F1C-B153-349EB162A9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947" r="35587" b="49623"/>
                <a:stretch/>
              </p:blipFill>
              <p:spPr>
                <a:xfrm>
                  <a:off x="4236372" y="2017167"/>
                  <a:ext cx="163876" cy="272656"/>
                </a:xfrm>
                <a:prstGeom prst="rect">
                  <a:avLst/>
                </a:prstGeom>
                <a:grpFill/>
              </p:spPr>
            </p:pic>
          </p:grpSp>
          <p:pic>
            <p:nvPicPr>
              <p:cNvPr id="837" name="Afbeelding 836">
                <a:extLst>
                  <a:ext uri="{FF2B5EF4-FFF2-40B4-BE49-F238E27FC236}">
                    <a16:creationId xmlns:a16="http://schemas.microsoft.com/office/drawing/2014/main" id="{C9C9BB2C-7FD5-400B-8B0C-D446C64B35B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9" t="79811" r="66824" b="2201"/>
              <a:stretch/>
            </p:blipFill>
            <p:spPr>
              <a:xfrm flipV="1">
                <a:off x="8985395" y="2426984"/>
                <a:ext cx="116677" cy="111802"/>
              </a:xfrm>
              <a:prstGeom prst="rect">
                <a:avLst/>
              </a:prstGeom>
              <a:grpFill/>
            </p:spPr>
          </p:pic>
          <p:pic>
            <p:nvPicPr>
              <p:cNvPr id="838" name="Afbeelding 837">
                <a:extLst>
                  <a:ext uri="{FF2B5EF4-FFF2-40B4-BE49-F238E27FC236}">
                    <a16:creationId xmlns:a16="http://schemas.microsoft.com/office/drawing/2014/main" id="{1080CAA1-AFB6-4955-919B-C8FE49B14EE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9" t="79811" r="66824" b="2201"/>
              <a:stretch/>
            </p:blipFill>
            <p:spPr>
              <a:xfrm flipV="1">
                <a:off x="8979981" y="1485331"/>
                <a:ext cx="116677" cy="111802"/>
              </a:xfrm>
              <a:prstGeom prst="rect">
                <a:avLst/>
              </a:prstGeom>
              <a:grpFill/>
            </p:spPr>
          </p:pic>
          <p:pic>
            <p:nvPicPr>
              <p:cNvPr id="839" name="Afbeelding 838">
                <a:extLst>
                  <a:ext uri="{FF2B5EF4-FFF2-40B4-BE49-F238E27FC236}">
                    <a16:creationId xmlns:a16="http://schemas.microsoft.com/office/drawing/2014/main" id="{C7DB61FF-54F1-4042-98FE-EDC48E4BB8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r="35587" b="49623"/>
              <a:stretch/>
            </p:blipFill>
            <p:spPr>
              <a:xfrm>
                <a:off x="8728176" y="4007079"/>
                <a:ext cx="163876" cy="272656"/>
              </a:xfrm>
              <a:prstGeom prst="rect">
                <a:avLst/>
              </a:prstGeom>
              <a:grpFill/>
            </p:spPr>
          </p:pic>
          <p:pic>
            <p:nvPicPr>
              <p:cNvPr id="840" name="Afbeelding 839">
                <a:extLst>
                  <a:ext uri="{FF2B5EF4-FFF2-40B4-BE49-F238E27FC236}">
                    <a16:creationId xmlns:a16="http://schemas.microsoft.com/office/drawing/2014/main" id="{9FF6C7A9-C95D-4198-8E45-9A60B2C27A2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r="35587" b="49623"/>
              <a:stretch/>
            </p:blipFill>
            <p:spPr>
              <a:xfrm>
                <a:off x="8745661" y="4954518"/>
                <a:ext cx="163876" cy="272656"/>
              </a:xfrm>
              <a:prstGeom prst="rect">
                <a:avLst/>
              </a:prstGeom>
              <a:grpFill/>
            </p:spPr>
          </p:pic>
          <p:pic>
            <p:nvPicPr>
              <p:cNvPr id="841" name="Afbeelding 840">
                <a:extLst>
                  <a:ext uri="{FF2B5EF4-FFF2-40B4-BE49-F238E27FC236}">
                    <a16:creationId xmlns:a16="http://schemas.microsoft.com/office/drawing/2014/main" id="{51F8A475-E7BC-409A-970D-B2976EE317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r="35587" b="49623"/>
              <a:stretch/>
            </p:blipFill>
            <p:spPr>
              <a:xfrm>
                <a:off x="8763838" y="5901250"/>
                <a:ext cx="163074" cy="271321"/>
              </a:xfrm>
              <a:prstGeom prst="rect">
                <a:avLst/>
              </a:prstGeom>
              <a:grpFill/>
            </p:spPr>
          </p:pic>
          <p:pic>
            <p:nvPicPr>
              <p:cNvPr id="842" name="Afbeelding 841">
                <a:extLst>
                  <a:ext uri="{FF2B5EF4-FFF2-40B4-BE49-F238E27FC236}">
                    <a16:creationId xmlns:a16="http://schemas.microsoft.com/office/drawing/2014/main" id="{D93F8702-4EF1-4B02-AC1F-A7188E5CF60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9" t="79811" r="66824" b="2201"/>
              <a:stretch/>
            </p:blipFill>
            <p:spPr>
              <a:xfrm flipV="1">
                <a:off x="8985395" y="4302352"/>
                <a:ext cx="116677" cy="111802"/>
              </a:xfrm>
              <a:prstGeom prst="rect">
                <a:avLst/>
              </a:prstGeom>
              <a:grpFill/>
            </p:spPr>
          </p:pic>
          <p:pic>
            <p:nvPicPr>
              <p:cNvPr id="843" name="Afbeelding 842">
                <a:extLst>
                  <a:ext uri="{FF2B5EF4-FFF2-40B4-BE49-F238E27FC236}">
                    <a16:creationId xmlns:a16="http://schemas.microsoft.com/office/drawing/2014/main" id="{445DFBC2-A1DE-4657-B1E2-77F1469779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9" t="79811" r="66824" b="2201"/>
              <a:stretch/>
            </p:blipFill>
            <p:spPr>
              <a:xfrm flipV="1">
                <a:off x="9019517" y="6189768"/>
                <a:ext cx="116677" cy="111802"/>
              </a:xfrm>
              <a:prstGeom prst="rect">
                <a:avLst/>
              </a:prstGeom>
              <a:grpFill/>
            </p:spPr>
          </p:pic>
          <p:pic>
            <p:nvPicPr>
              <p:cNvPr id="844" name="Afbeelding 843">
                <a:extLst>
                  <a:ext uri="{FF2B5EF4-FFF2-40B4-BE49-F238E27FC236}">
                    <a16:creationId xmlns:a16="http://schemas.microsoft.com/office/drawing/2014/main" id="{1085CBC9-9E1E-4818-A2A2-9244732225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9" t="79811" r="66824" b="2201"/>
              <a:stretch/>
            </p:blipFill>
            <p:spPr>
              <a:xfrm flipV="1">
                <a:off x="8996413" y="5216152"/>
                <a:ext cx="116677" cy="111802"/>
              </a:xfrm>
              <a:prstGeom prst="rect">
                <a:avLst/>
              </a:prstGeom>
              <a:grpFill/>
            </p:spPr>
          </p:pic>
          <p:grpSp>
            <p:nvGrpSpPr>
              <p:cNvPr id="896" name="Groep 895">
                <a:extLst>
                  <a:ext uri="{FF2B5EF4-FFF2-40B4-BE49-F238E27FC236}">
                    <a16:creationId xmlns:a16="http://schemas.microsoft.com/office/drawing/2014/main" id="{EAD16FAF-96B5-4C3D-B158-65A18FBE375E}"/>
                  </a:ext>
                </a:extLst>
              </p:cNvPr>
              <p:cNvGrpSpPr/>
              <p:nvPr/>
            </p:nvGrpSpPr>
            <p:grpSpPr>
              <a:xfrm>
                <a:off x="-63097" y="1195585"/>
                <a:ext cx="1301863" cy="2383579"/>
                <a:chOff x="3173399" y="2017167"/>
                <a:chExt cx="1301863" cy="2383579"/>
              </a:xfrm>
              <a:grpFill/>
            </p:grpSpPr>
            <p:sp>
              <p:nvSpPr>
                <p:cNvPr id="898" name="Rechthoek 897">
                  <a:extLst>
                    <a:ext uri="{FF2B5EF4-FFF2-40B4-BE49-F238E27FC236}">
                      <a16:creationId xmlns:a16="http://schemas.microsoft.com/office/drawing/2014/main" id="{8648DF2B-58EE-4F71-8FFD-3674B1C405D0}"/>
                    </a:ext>
                  </a:extLst>
                </p:cNvPr>
                <p:cNvSpPr/>
                <p:nvPr/>
              </p:nvSpPr>
              <p:spPr>
                <a:xfrm>
                  <a:off x="3960285" y="2712565"/>
                  <a:ext cx="262772" cy="1437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grpSp>
              <p:nvGrpSpPr>
                <p:cNvPr id="899" name="Groep 898">
                  <a:extLst>
                    <a:ext uri="{FF2B5EF4-FFF2-40B4-BE49-F238E27FC236}">
                      <a16:creationId xmlns:a16="http://schemas.microsoft.com/office/drawing/2014/main" id="{F682148F-5397-49D1-83DA-3B106427DED7}"/>
                    </a:ext>
                  </a:extLst>
                </p:cNvPr>
                <p:cNvGrpSpPr/>
                <p:nvPr/>
              </p:nvGrpSpPr>
              <p:grpSpPr>
                <a:xfrm flipV="1">
                  <a:off x="3193143" y="3157687"/>
                  <a:ext cx="967367" cy="439855"/>
                  <a:chOff x="753877" y="3024659"/>
                  <a:chExt cx="2483258" cy="1127891"/>
                </a:xfrm>
                <a:grpFill/>
              </p:grpSpPr>
              <p:sp>
                <p:nvSpPr>
                  <p:cNvPr id="938" name="Rechthoek 937">
                    <a:extLst>
                      <a:ext uri="{FF2B5EF4-FFF2-40B4-BE49-F238E27FC236}">
                        <a16:creationId xmlns:a16="http://schemas.microsoft.com/office/drawing/2014/main" id="{3418A439-F2E2-46D3-BFBD-228FEC928478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36814"/>
                    <a:ext cx="587230" cy="322145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939" name="Afbeelding 938">
                    <a:extLst>
                      <a:ext uri="{FF2B5EF4-FFF2-40B4-BE49-F238E27FC236}">
                        <a16:creationId xmlns:a16="http://schemas.microsoft.com/office/drawing/2014/main" id="{88FB4809-6DD8-4B92-84B2-6EE6AD156FF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2524"/>
                  <a:stretch/>
                </p:blipFill>
                <p:spPr>
                  <a:xfrm flipV="1">
                    <a:off x="1048624" y="3036814"/>
                    <a:ext cx="1888997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940" name="Rechthoek 939">
                    <a:extLst>
                      <a:ext uri="{FF2B5EF4-FFF2-40B4-BE49-F238E27FC236}">
                        <a16:creationId xmlns:a16="http://schemas.microsoft.com/office/drawing/2014/main" id="{F1B0E552-E150-4464-9154-FCBFA76A21D9}"/>
                      </a:ext>
                    </a:extLst>
                  </p:cNvPr>
                  <p:cNvSpPr/>
                  <p:nvPr/>
                </p:nvSpPr>
                <p:spPr>
                  <a:xfrm>
                    <a:off x="2118217" y="305653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941" name="Rechthoek 940">
                    <a:extLst>
                      <a:ext uri="{FF2B5EF4-FFF2-40B4-BE49-F238E27FC236}">
                        <a16:creationId xmlns:a16="http://schemas.microsoft.com/office/drawing/2014/main" id="{6647B7B5-231A-42FA-A44A-0D427E5B6833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24659"/>
                    <a:ext cx="674543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942" name="Afbeelding 941">
                    <a:extLst>
                      <a:ext uri="{FF2B5EF4-FFF2-40B4-BE49-F238E27FC236}">
                        <a16:creationId xmlns:a16="http://schemas.microsoft.com/office/drawing/2014/main" id="{17BC27F2-E029-4617-BE43-BBCB05D7644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933" b="-56"/>
                  <a:stretch/>
                </p:blipFill>
                <p:spPr>
                  <a:xfrm flipV="1">
                    <a:off x="2915175" y="3621955"/>
                    <a:ext cx="321960" cy="322143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943" name="Afbeelding 942">
                    <a:extLst>
                      <a:ext uri="{FF2B5EF4-FFF2-40B4-BE49-F238E27FC236}">
                        <a16:creationId xmlns:a16="http://schemas.microsoft.com/office/drawing/2014/main" id="{B621EAF3-7B07-49C1-AA9E-BEB32DB5184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364" b="-94"/>
                  <a:stretch/>
                </p:blipFill>
                <p:spPr>
                  <a:xfrm rot="10800000" flipV="1">
                    <a:off x="753877" y="3621957"/>
                    <a:ext cx="294746" cy="322688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900" name="Groep 899">
                  <a:extLst>
                    <a:ext uri="{FF2B5EF4-FFF2-40B4-BE49-F238E27FC236}">
                      <a16:creationId xmlns:a16="http://schemas.microsoft.com/office/drawing/2014/main" id="{150EB87C-B6BE-4C88-82CB-CE7C971DE91B}"/>
                    </a:ext>
                  </a:extLst>
                </p:cNvPr>
                <p:cNvGrpSpPr/>
                <p:nvPr/>
              </p:nvGrpSpPr>
              <p:grpSpPr>
                <a:xfrm>
                  <a:off x="3230808" y="2394526"/>
                  <a:ext cx="975494" cy="358173"/>
                  <a:chOff x="1191234" y="3024659"/>
                  <a:chExt cx="2504119" cy="919440"/>
                </a:xfrm>
                <a:grpFill/>
              </p:grpSpPr>
              <p:sp>
                <p:nvSpPr>
                  <p:cNvPr id="934" name="Rechthoek 933">
                    <a:extLst>
                      <a:ext uri="{FF2B5EF4-FFF2-40B4-BE49-F238E27FC236}">
                        <a16:creationId xmlns:a16="http://schemas.microsoft.com/office/drawing/2014/main" id="{96A42DA3-84ED-42BC-BAC8-6511375FB9CD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36814"/>
                    <a:ext cx="587230" cy="322145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935" name="Rechthoek 934">
                    <a:extLst>
                      <a:ext uri="{FF2B5EF4-FFF2-40B4-BE49-F238E27FC236}">
                        <a16:creationId xmlns:a16="http://schemas.microsoft.com/office/drawing/2014/main" id="{7A39BCD1-0A5F-4FA6-B867-6C4827826084}"/>
                      </a:ext>
                    </a:extLst>
                  </p:cNvPr>
                  <p:cNvSpPr/>
                  <p:nvPr/>
                </p:nvSpPr>
                <p:spPr>
                  <a:xfrm>
                    <a:off x="2118217" y="305653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936" name="Rechthoek 935">
                    <a:extLst>
                      <a:ext uri="{FF2B5EF4-FFF2-40B4-BE49-F238E27FC236}">
                        <a16:creationId xmlns:a16="http://schemas.microsoft.com/office/drawing/2014/main" id="{F8C089EE-2556-43CC-98CD-55087A8AE1A2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24659"/>
                    <a:ext cx="674543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937" name="Rechthoek 936">
                    <a:extLst>
                      <a:ext uri="{FF2B5EF4-FFF2-40B4-BE49-F238E27FC236}">
                        <a16:creationId xmlns:a16="http://schemas.microsoft.com/office/drawing/2014/main" id="{5302C2C5-BB0E-423C-A9BD-A4D7A4507B3A}"/>
                      </a:ext>
                    </a:extLst>
                  </p:cNvPr>
                  <p:cNvSpPr/>
                  <p:nvPr/>
                </p:nvSpPr>
                <p:spPr>
                  <a:xfrm>
                    <a:off x="2915174" y="3621954"/>
                    <a:ext cx="780179" cy="32214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grpSp>
              <p:nvGrpSpPr>
                <p:cNvPr id="902" name="Groep 901">
                  <a:extLst>
                    <a:ext uri="{FF2B5EF4-FFF2-40B4-BE49-F238E27FC236}">
                      <a16:creationId xmlns:a16="http://schemas.microsoft.com/office/drawing/2014/main" id="{870520E1-8EA4-41DA-845E-01AD67B373D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173399" y="3576922"/>
                  <a:ext cx="1301863" cy="823824"/>
                  <a:chOff x="2453583" y="3787345"/>
                  <a:chExt cx="3215914" cy="1977078"/>
                </a:xfrm>
                <a:grpFill/>
              </p:grpSpPr>
              <p:grpSp>
                <p:nvGrpSpPr>
                  <p:cNvPr id="918" name="Groep 917">
                    <a:extLst>
                      <a:ext uri="{FF2B5EF4-FFF2-40B4-BE49-F238E27FC236}">
                        <a16:creationId xmlns:a16="http://schemas.microsoft.com/office/drawing/2014/main" id="{A904D932-862E-40A3-AF54-95F4AC959459}"/>
                      </a:ext>
                    </a:extLst>
                  </p:cNvPr>
                  <p:cNvGrpSpPr/>
                  <p:nvPr/>
                </p:nvGrpSpPr>
                <p:grpSpPr>
                  <a:xfrm>
                    <a:off x="2453583" y="4614086"/>
                    <a:ext cx="3215914" cy="1150337"/>
                    <a:chOff x="790160" y="1366359"/>
                    <a:chExt cx="3215914" cy="1150337"/>
                  </a:xfrm>
                  <a:grpFill/>
                </p:grpSpPr>
                <p:grpSp>
                  <p:nvGrpSpPr>
                    <p:cNvPr id="923" name="Groep 922">
                      <a:extLst>
                        <a:ext uri="{FF2B5EF4-FFF2-40B4-BE49-F238E27FC236}">
                          <a16:creationId xmlns:a16="http://schemas.microsoft.com/office/drawing/2014/main" id="{FCCBC6BC-0DE9-43D1-926B-4FC8089F696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90160" y="1388805"/>
                      <a:ext cx="2930360" cy="1127891"/>
                      <a:chOff x="764993" y="3024659"/>
                      <a:chExt cx="2930360" cy="1127891"/>
                    </a:xfrm>
                    <a:grpFill/>
                  </p:grpSpPr>
                  <p:sp>
                    <p:nvSpPr>
                      <p:cNvPr id="927" name="Rechthoek 926">
                        <a:extLst>
                          <a:ext uri="{FF2B5EF4-FFF2-40B4-BE49-F238E27FC236}">
                            <a16:creationId xmlns:a16="http://schemas.microsoft.com/office/drawing/2014/main" id="{6E93E474-ECE3-4139-B1C7-751E08EADA7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91234" y="3036814"/>
                        <a:ext cx="587230" cy="322145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pic>
                    <p:nvPicPr>
                      <p:cNvPr id="928" name="Afbeelding 927">
                        <a:extLst>
                          <a:ext uri="{FF2B5EF4-FFF2-40B4-BE49-F238E27FC236}">
                            <a16:creationId xmlns:a16="http://schemas.microsoft.com/office/drawing/2014/main" id="{1224DCA0-096A-47D8-AD30-DF3B296C8D8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2914" t="25198"/>
                      <a:stretch/>
                    </p:blipFill>
                    <p:spPr>
                      <a:xfrm flipV="1">
                        <a:off x="1048624" y="3036814"/>
                        <a:ext cx="2206304" cy="1115736"/>
                      </a:xfrm>
                      <a:prstGeom prst="rect">
                        <a:avLst/>
                      </a:prstGeom>
                      <a:grpFill/>
                    </p:spPr>
                  </p:pic>
                  <p:sp>
                    <p:nvSpPr>
                      <p:cNvPr id="929" name="Rechthoek 928">
                        <a:extLst>
                          <a:ext uri="{FF2B5EF4-FFF2-40B4-BE49-F238E27FC236}">
                            <a16:creationId xmlns:a16="http://schemas.microsoft.com/office/drawing/2014/main" id="{31AACC31-97F1-497C-81A9-69CAA7B835C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18217" y="3056533"/>
                        <a:ext cx="780179" cy="356954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sp>
                    <p:nvSpPr>
                      <p:cNvPr id="930" name="Rechthoek 929">
                        <a:extLst>
                          <a:ext uri="{FF2B5EF4-FFF2-40B4-BE49-F238E27FC236}">
                            <a16:creationId xmlns:a16="http://schemas.microsoft.com/office/drawing/2014/main" id="{16B210E5-3EB5-4A7C-B256-9C6FA53BE79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53382" y="3024659"/>
                        <a:ext cx="712395" cy="368974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sp>
                    <p:nvSpPr>
                      <p:cNvPr id="931" name="Rechthoek 930">
                        <a:extLst>
                          <a:ext uri="{FF2B5EF4-FFF2-40B4-BE49-F238E27FC236}">
                            <a16:creationId xmlns:a16="http://schemas.microsoft.com/office/drawing/2014/main" id="{B5EFC435-E844-441A-BA77-CA58482AC71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915174" y="3621954"/>
                        <a:ext cx="780179" cy="322145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pic>
                    <p:nvPicPr>
                      <p:cNvPr id="932" name="Afbeelding 931">
                        <a:extLst>
                          <a:ext uri="{FF2B5EF4-FFF2-40B4-BE49-F238E27FC236}">
                            <a16:creationId xmlns:a16="http://schemas.microsoft.com/office/drawing/2014/main" id="{3CE5EEC6-F59F-4E27-B2EC-37CFC167857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799" t="79811" r="66824" b="2201"/>
                      <a:stretch/>
                    </p:blipFill>
                    <p:spPr>
                      <a:xfrm flipV="1">
                        <a:off x="2915174" y="3655645"/>
                        <a:ext cx="288220" cy="268311"/>
                      </a:xfrm>
                      <a:prstGeom prst="rect">
                        <a:avLst/>
                      </a:prstGeom>
                      <a:grpFill/>
                    </p:spPr>
                  </p:pic>
                  <p:pic>
                    <p:nvPicPr>
                      <p:cNvPr id="933" name="Afbeelding 932">
                        <a:extLst>
                          <a:ext uri="{FF2B5EF4-FFF2-40B4-BE49-F238E27FC236}">
                            <a16:creationId xmlns:a16="http://schemas.microsoft.com/office/drawing/2014/main" id="{4D88F5B0-61DD-44FF-B4FC-315CF22F931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799" t="78460" r="66810" b="1292"/>
                      <a:stretch/>
                    </p:blipFill>
                    <p:spPr>
                      <a:xfrm rot="10800000" flipV="1">
                        <a:off x="764993" y="3621954"/>
                        <a:ext cx="283630" cy="302005"/>
                      </a:xfrm>
                      <a:prstGeom prst="rect">
                        <a:avLst/>
                      </a:prstGeom>
                      <a:grpFill/>
                    </p:spPr>
                  </p:pic>
                </p:grpSp>
                <p:grpSp>
                  <p:nvGrpSpPr>
                    <p:cNvPr id="924" name="Groep 923">
                      <a:extLst>
                        <a:ext uri="{FF2B5EF4-FFF2-40B4-BE49-F238E27FC236}">
                          <a16:creationId xmlns:a16="http://schemas.microsoft.com/office/drawing/2014/main" id="{608D9DE8-6C00-432C-B860-2B4C5EED995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59454" y="1366359"/>
                      <a:ext cx="746620" cy="931338"/>
                      <a:chOff x="3283036" y="2973664"/>
                      <a:chExt cx="746620" cy="931338"/>
                    </a:xfrm>
                    <a:grpFill/>
                  </p:grpSpPr>
                  <p:pic>
                    <p:nvPicPr>
                      <p:cNvPr id="925" name="Afbeelding 924">
                        <a:extLst>
                          <a:ext uri="{FF2B5EF4-FFF2-40B4-BE49-F238E27FC236}">
                            <a16:creationId xmlns:a16="http://schemas.microsoft.com/office/drawing/2014/main" id="{D6ADF474-6C51-4309-BBAD-59E6383FCD18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6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7428" t="39456" r="13101" b="41282"/>
                      <a:stretch/>
                    </p:blipFill>
                    <p:spPr>
                      <a:xfrm flipV="1">
                        <a:off x="3283036" y="3617685"/>
                        <a:ext cx="746620" cy="287317"/>
                      </a:xfrm>
                      <a:prstGeom prst="rect">
                        <a:avLst/>
                      </a:prstGeom>
                      <a:grpFill/>
                    </p:spPr>
                  </p:pic>
                  <p:pic>
                    <p:nvPicPr>
                      <p:cNvPr id="926" name="Afbeelding 925">
                        <a:extLst>
                          <a:ext uri="{FF2B5EF4-FFF2-40B4-BE49-F238E27FC236}">
                            <a16:creationId xmlns:a16="http://schemas.microsoft.com/office/drawing/2014/main" id="{34DACBD8-10A2-439D-B4F2-99CFA8B2DC9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4947" r="35587" b="49623"/>
                      <a:stretch/>
                    </p:blipFill>
                    <p:spPr>
                      <a:xfrm>
                        <a:off x="3439540" y="2973664"/>
                        <a:ext cx="404812" cy="654342"/>
                      </a:xfrm>
                      <a:prstGeom prst="rect">
                        <a:avLst/>
                      </a:prstGeom>
                      <a:grpFill/>
                    </p:spPr>
                  </p:pic>
                </p:grpSp>
              </p:grpSp>
              <p:pic>
                <p:nvPicPr>
                  <p:cNvPr id="920" name="Afbeelding 919">
                    <a:extLst>
                      <a:ext uri="{FF2B5EF4-FFF2-40B4-BE49-F238E27FC236}">
                        <a16:creationId xmlns:a16="http://schemas.microsoft.com/office/drawing/2014/main" id="{F5CC9F64-F329-48B5-94D4-ADD16A3DFEE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99" t="20157" r="23223" b="20774"/>
                  <a:stretch/>
                </p:blipFill>
                <p:spPr>
                  <a:xfrm flipV="1">
                    <a:off x="3573965" y="3787345"/>
                    <a:ext cx="232529" cy="881061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921" name="Afbeelding 920">
                    <a:extLst>
                      <a:ext uri="{FF2B5EF4-FFF2-40B4-BE49-F238E27FC236}">
                        <a16:creationId xmlns:a16="http://schemas.microsoft.com/office/drawing/2014/main" id="{5CC52E18-ECB1-4B8A-91CA-2051464224E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t="29946" r="35587" b="49623"/>
                  <a:stretch/>
                </p:blipFill>
                <p:spPr>
                  <a:xfrm rot="5400000">
                    <a:off x="3736771" y="4085334"/>
                    <a:ext cx="404812" cy="265367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922" name="Afbeelding 921">
                    <a:extLst>
                      <a:ext uri="{FF2B5EF4-FFF2-40B4-BE49-F238E27FC236}">
                        <a16:creationId xmlns:a16="http://schemas.microsoft.com/office/drawing/2014/main" id="{65DB7224-BD02-45A5-A871-6453F0D61FE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72182"/>
                  <a:stretch/>
                </p:blipFill>
                <p:spPr>
                  <a:xfrm>
                    <a:off x="4032302" y="3992568"/>
                    <a:ext cx="404812" cy="361325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909" name="Groep 908">
                  <a:extLst>
                    <a:ext uri="{FF2B5EF4-FFF2-40B4-BE49-F238E27FC236}">
                      <a16:creationId xmlns:a16="http://schemas.microsoft.com/office/drawing/2014/main" id="{E3EBAF22-8B41-4C2C-AFA3-B07A8160955F}"/>
                    </a:ext>
                  </a:extLst>
                </p:cNvPr>
                <p:cNvGrpSpPr/>
                <p:nvPr/>
              </p:nvGrpSpPr>
              <p:grpSpPr>
                <a:xfrm>
                  <a:off x="3181566" y="2032572"/>
                  <a:ext cx="1154297" cy="469971"/>
                  <a:chOff x="843963" y="3024659"/>
                  <a:chExt cx="2851390" cy="1127876"/>
                </a:xfrm>
                <a:grpFill/>
              </p:grpSpPr>
              <p:sp>
                <p:nvSpPr>
                  <p:cNvPr id="911" name="Rechthoek 910">
                    <a:extLst>
                      <a:ext uri="{FF2B5EF4-FFF2-40B4-BE49-F238E27FC236}">
                        <a16:creationId xmlns:a16="http://schemas.microsoft.com/office/drawing/2014/main" id="{98045035-66B4-45DB-919D-FC51AD611684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36814"/>
                    <a:ext cx="587230" cy="322145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912" name="Afbeelding 911">
                    <a:extLst>
                      <a:ext uri="{FF2B5EF4-FFF2-40B4-BE49-F238E27FC236}">
                        <a16:creationId xmlns:a16="http://schemas.microsoft.com/office/drawing/2014/main" id="{6E5A3A05-7C42-4AFC-929B-D7775166FF4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4" t="25198"/>
                  <a:stretch/>
                </p:blipFill>
                <p:spPr>
                  <a:xfrm flipV="1">
                    <a:off x="1106235" y="3036799"/>
                    <a:ext cx="2206304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913" name="Rechthoek 912">
                    <a:extLst>
                      <a:ext uri="{FF2B5EF4-FFF2-40B4-BE49-F238E27FC236}">
                        <a16:creationId xmlns:a16="http://schemas.microsoft.com/office/drawing/2014/main" id="{EDEDAB42-F854-4D7C-B9FD-AC75D4094192}"/>
                      </a:ext>
                    </a:extLst>
                  </p:cNvPr>
                  <p:cNvSpPr/>
                  <p:nvPr/>
                </p:nvSpPr>
                <p:spPr>
                  <a:xfrm>
                    <a:off x="2193791" y="3056549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914" name="Rechthoek 913">
                    <a:extLst>
                      <a:ext uri="{FF2B5EF4-FFF2-40B4-BE49-F238E27FC236}">
                        <a16:creationId xmlns:a16="http://schemas.microsoft.com/office/drawing/2014/main" id="{3C3E4473-BB72-42DE-8254-544EC925FAB2}"/>
                      </a:ext>
                    </a:extLst>
                  </p:cNvPr>
                  <p:cNvSpPr/>
                  <p:nvPr/>
                </p:nvSpPr>
                <p:spPr>
                  <a:xfrm>
                    <a:off x="1153382" y="3024659"/>
                    <a:ext cx="712395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915" name="Rechthoek 914">
                    <a:extLst>
                      <a:ext uri="{FF2B5EF4-FFF2-40B4-BE49-F238E27FC236}">
                        <a16:creationId xmlns:a16="http://schemas.microsoft.com/office/drawing/2014/main" id="{AF913B29-73B8-4B68-BCFE-F06C7F0956D7}"/>
                      </a:ext>
                    </a:extLst>
                  </p:cNvPr>
                  <p:cNvSpPr/>
                  <p:nvPr/>
                </p:nvSpPr>
                <p:spPr>
                  <a:xfrm>
                    <a:off x="2915174" y="3621954"/>
                    <a:ext cx="780179" cy="32214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916" name="Afbeelding 915">
                    <a:extLst>
                      <a:ext uri="{FF2B5EF4-FFF2-40B4-BE49-F238E27FC236}">
                        <a16:creationId xmlns:a16="http://schemas.microsoft.com/office/drawing/2014/main" id="{4F03920D-13ED-4CF8-8295-E7505B5E640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9811" r="66824" b="2201"/>
                  <a:stretch/>
                </p:blipFill>
                <p:spPr>
                  <a:xfrm flipV="1">
                    <a:off x="2948196" y="3656431"/>
                    <a:ext cx="288220" cy="268311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917" name="Afbeelding 916">
                    <a:extLst>
                      <a:ext uri="{FF2B5EF4-FFF2-40B4-BE49-F238E27FC236}">
                        <a16:creationId xmlns:a16="http://schemas.microsoft.com/office/drawing/2014/main" id="{8E0A2148-BFD7-4DA7-8AD6-5B9E72CB8D1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810" b="1292"/>
                  <a:stretch/>
                </p:blipFill>
                <p:spPr>
                  <a:xfrm rot="10800000" flipV="1">
                    <a:off x="843963" y="3629043"/>
                    <a:ext cx="283630" cy="302005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905" name="Afbeelding 904">
                  <a:extLst>
                    <a:ext uri="{FF2B5EF4-FFF2-40B4-BE49-F238E27FC236}">
                      <a16:creationId xmlns:a16="http://schemas.microsoft.com/office/drawing/2014/main" id="{7A98F463-ADEC-495D-9F13-4F3ECFAF5B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4173016" y="3247084"/>
                  <a:ext cx="302246" cy="119721"/>
                </a:xfrm>
                <a:prstGeom prst="rect">
                  <a:avLst/>
                </a:prstGeom>
                <a:grpFill/>
              </p:spPr>
            </p:pic>
            <p:pic>
              <p:nvPicPr>
                <p:cNvPr id="906" name="Afbeelding 905">
                  <a:extLst>
                    <a:ext uri="{FF2B5EF4-FFF2-40B4-BE49-F238E27FC236}">
                      <a16:creationId xmlns:a16="http://schemas.microsoft.com/office/drawing/2014/main" id="{FA2E9C29-191B-4DEC-BCA1-AF0AA448F4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947" r="35587" b="49623"/>
                <a:stretch/>
              </p:blipFill>
              <p:spPr>
                <a:xfrm>
                  <a:off x="4237598" y="2955883"/>
                  <a:ext cx="163876" cy="272656"/>
                </a:xfrm>
                <a:prstGeom prst="rect">
                  <a:avLst/>
                </a:prstGeom>
                <a:grpFill/>
              </p:spPr>
            </p:pic>
            <p:pic>
              <p:nvPicPr>
                <p:cNvPr id="907" name="Afbeelding 906">
                  <a:extLst>
                    <a:ext uri="{FF2B5EF4-FFF2-40B4-BE49-F238E27FC236}">
                      <a16:creationId xmlns:a16="http://schemas.microsoft.com/office/drawing/2014/main" id="{F08E167E-C5B5-42E5-9687-3D9AE3CC68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4172295" y="2305242"/>
                  <a:ext cx="302246" cy="119721"/>
                </a:xfrm>
                <a:prstGeom prst="rect">
                  <a:avLst/>
                </a:prstGeom>
                <a:grpFill/>
              </p:spPr>
            </p:pic>
            <p:pic>
              <p:nvPicPr>
                <p:cNvPr id="908" name="Afbeelding 907">
                  <a:extLst>
                    <a:ext uri="{FF2B5EF4-FFF2-40B4-BE49-F238E27FC236}">
                      <a16:creationId xmlns:a16="http://schemas.microsoft.com/office/drawing/2014/main" id="{C735F6DB-D9E0-4D9E-A553-C42C360DAC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947" r="35587" b="49623"/>
                <a:stretch/>
              </p:blipFill>
              <p:spPr>
                <a:xfrm>
                  <a:off x="4236372" y="2017167"/>
                  <a:ext cx="163876" cy="272656"/>
                </a:xfrm>
                <a:prstGeom prst="rect">
                  <a:avLst/>
                </a:prstGeom>
                <a:grpFill/>
              </p:spPr>
            </p:pic>
          </p:grpSp>
          <p:pic>
            <p:nvPicPr>
              <p:cNvPr id="944" name="Afbeelding 943">
                <a:extLst>
                  <a:ext uri="{FF2B5EF4-FFF2-40B4-BE49-F238E27FC236}">
                    <a16:creationId xmlns:a16="http://schemas.microsoft.com/office/drawing/2014/main" id="{36BC33A5-53AB-4ACE-BFDB-0D09D95AC9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9" t="79811" r="66824" b="2201"/>
              <a:stretch/>
            </p:blipFill>
            <p:spPr>
              <a:xfrm flipV="1">
                <a:off x="1236617" y="1474055"/>
                <a:ext cx="116677" cy="111802"/>
              </a:xfrm>
              <a:prstGeom prst="rect">
                <a:avLst/>
              </a:prstGeom>
              <a:grpFill/>
            </p:spPr>
          </p:pic>
          <p:pic>
            <p:nvPicPr>
              <p:cNvPr id="1057" name="Afbeelding 1056">
                <a:extLst>
                  <a:ext uri="{FF2B5EF4-FFF2-40B4-BE49-F238E27FC236}">
                    <a16:creationId xmlns:a16="http://schemas.microsoft.com/office/drawing/2014/main" id="{A25C7C95-23E9-47A8-9DF9-8EFF8F23C29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9" t="79811" r="66824" b="2201"/>
              <a:stretch/>
            </p:blipFill>
            <p:spPr>
              <a:xfrm flipV="1">
                <a:off x="1243480" y="3378476"/>
                <a:ext cx="116677" cy="111802"/>
              </a:xfrm>
              <a:prstGeom prst="rect">
                <a:avLst/>
              </a:prstGeom>
              <a:grpFill/>
            </p:spPr>
          </p:pic>
          <p:grpSp>
            <p:nvGrpSpPr>
              <p:cNvPr id="1135" name="Groep 1134">
                <a:extLst>
                  <a:ext uri="{FF2B5EF4-FFF2-40B4-BE49-F238E27FC236}">
                    <a16:creationId xmlns:a16="http://schemas.microsoft.com/office/drawing/2014/main" id="{74180D1B-9BC5-4501-9939-4B4B5A27D249}"/>
                  </a:ext>
                </a:extLst>
              </p:cNvPr>
              <p:cNvGrpSpPr/>
              <p:nvPr/>
            </p:nvGrpSpPr>
            <p:grpSpPr>
              <a:xfrm>
                <a:off x="5246524" y="261535"/>
                <a:ext cx="1218889" cy="1104527"/>
                <a:chOff x="3330628" y="2988261"/>
                <a:chExt cx="1218889" cy="1104527"/>
              </a:xfrm>
              <a:grpFill/>
            </p:grpSpPr>
            <p:grpSp>
              <p:nvGrpSpPr>
                <p:cNvPr id="1136" name="Groep 1135">
                  <a:extLst>
                    <a:ext uri="{FF2B5EF4-FFF2-40B4-BE49-F238E27FC236}">
                      <a16:creationId xmlns:a16="http://schemas.microsoft.com/office/drawing/2014/main" id="{FD659213-DB5D-440A-8A5B-8856D2D2C063}"/>
                    </a:ext>
                  </a:extLst>
                </p:cNvPr>
                <p:cNvGrpSpPr/>
                <p:nvPr/>
              </p:nvGrpSpPr>
              <p:grpSpPr>
                <a:xfrm flipV="1">
                  <a:off x="3363518" y="3256676"/>
                  <a:ext cx="1185999" cy="340865"/>
                  <a:chOff x="1191234" y="3024659"/>
                  <a:chExt cx="3044490" cy="874057"/>
                </a:xfrm>
                <a:grpFill/>
              </p:grpSpPr>
              <p:sp>
                <p:nvSpPr>
                  <p:cNvPr id="1149" name="Rechthoek 1148">
                    <a:extLst>
                      <a:ext uri="{FF2B5EF4-FFF2-40B4-BE49-F238E27FC236}">
                        <a16:creationId xmlns:a16="http://schemas.microsoft.com/office/drawing/2014/main" id="{AAF968B4-1BA4-41AF-905D-5ACDC092A555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36814"/>
                    <a:ext cx="587230" cy="322145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151" name="Rechthoek 1150">
                    <a:extLst>
                      <a:ext uri="{FF2B5EF4-FFF2-40B4-BE49-F238E27FC236}">
                        <a16:creationId xmlns:a16="http://schemas.microsoft.com/office/drawing/2014/main" id="{17B51C32-62E2-4650-9B13-A5B3684E4AA4}"/>
                      </a:ext>
                    </a:extLst>
                  </p:cNvPr>
                  <p:cNvSpPr/>
                  <p:nvPr/>
                </p:nvSpPr>
                <p:spPr>
                  <a:xfrm>
                    <a:off x="2118217" y="305653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152" name="Rechthoek 1151">
                    <a:extLst>
                      <a:ext uri="{FF2B5EF4-FFF2-40B4-BE49-F238E27FC236}">
                        <a16:creationId xmlns:a16="http://schemas.microsoft.com/office/drawing/2014/main" id="{F8516396-E234-4DA2-A19D-D4A9D001F691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24659"/>
                    <a:ext cx="674543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1153" name="Afbeelding 1152">
                    <a:extLst>
                      <a:ext uri="{FF2B5EF4-FFF2-40B4-BE49-F238E27FC236}">
                        <a16:creationId xmlns:a16="http://schemas.microsoft.com/office/drawing/2014/main" id="{E8AE7178-4976-492D-AE0B-540033CA7E0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933" b="-56"/>
                  <a:stretch/>
                </p:blipFill>
                <p:spPr>
                  <a:xfrm flipV="1">
                    <a:off x="3913765" y="3576574"/>
                    <a:ext cx="321959" cy="322142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1138" name="Groep 1137">
                  <a:extLst>
                    <a:ext uri="{FF2B5EF4-FFF2-40B4-BE49-F238E27FC236}">
                      <a16:creationId xmlns:a16="http://schemas.microsoft.com/office/drawing/2014/main" id="{DEE88CA2-62C8-4A64-BC5C-70CCC2459CE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330628" y="3576921"/>
                  <a:ext cx="706415" cy="515867"/>
                  <a:chOff x="2841972" y="3787345"/>
                  <a:chExt cx="1745013" cy="1238019"/>
                </a:xfrm>
                <a:grpFill/>
              </p:grpSpPr>
              <p:grpSp>
                <p:nvGrpSpPr>
                  <p:cNvPr id="1141" name="Groep 1140">
                    <a:extLst>
                      <a:ext uri="{FF2B5EF4-FFF2-40B4-BE49-F238E27FC236}">
                        <a16:creationId xmlns:a16="http://schemas.microsoft.com/office/drawing/2014/main" id="{36C046C8-F98E-496F-8522-188D291E0AF0}"/>
                      </a:ext>
                    </a:extLst>
                  </p:cNvPr>
                  <p:cNvGrpSpPr/>
                  <p:nvPr/>
                </p:nvGrpSpPr>
                <p:grpSpPr>
                  <a:xfrm>
                    <a:off x="2841972" y="4636536"/>
                    <a:ext cx="1745013" cy="388828"/>
                    <a:chOff x="1153382" y="3024659"/>
                    <a:chExt cx="1745014" cy="388828"/>
                  </a:xfrm>
                  <a:grpFill/>
                </p:grpSpPr>
                <p:sp>
                  <p:nvSpPr>
                    <p:cNvPr id="1145" name="Rechthoek 1144">
                      <a:extLst>
                        <a:ext uri="{FF2B5EF4-FFF2-40B4-BE49-F238E27FC236}">
                          <a16:creationId xmlns:a16="http://schemas.microsoft.com/office/drawing/2014/main" id="{F5BE3158-162E-4B55-8D0B-F01E5B9D8E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146" name="Rechthoek 1145">
                      <a:extLst>
                        <a:ext uri="{FF2B5EF4-FFF2-40B4-BE49-F238E27FC236}">
                          <a16:creationId xmlns:a16="http://schemas.microsoft.com/office/drawing/2014/main" id="{C9FABCE4-D7B8-4734-BB7B-F26DB33923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217" y="3056533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147" name="Rechthoek 1146">
                      <a:extLst>
                        <a:ext uri="{FF2B5EF4-FFF2-40B4-BE49-F238E27FC236}">
                          <a16:creationId xmlns:a16="http://schemas.microsoft.com/office/drawing/2014/main" id="{AB38FF3F-6155-4E92-BFD9-72ECEE3DEB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53382" y="3024659"/>
                      <a:ext cx="712395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pic>
                <p:nvPicPr>
                  <p:cNvPr id="1142" name="Afbeelding 1141">
                    <a:extLst>
                      <a:ext uri="{FF2B5EF4-FFF2-40B4-BE49-F238E27FC236}">
                        <a16:creationId xmlns:a16="http://schemas.microsoft.com/office/drawing/2014/main" id="{565D6C19-3121-4E32-90F5-DE239D91120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99" t="20157" r="23223" b="20774"/>
                  <a:stretch/>
                </p:blipFill>
                <p:spPr>
                  <a:xfrm flipV="1">
                    <a:off x="3573965" y="3787345"/>
                    <a:ext cx="232529" cy="881061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143" name="Afbeelding 1142">
                    <a:extLst>
                      <a:ext uri="{FF2B5EF4-FFF2-40B4-BE49-F238E27FC236}">
                        <a16:creationId xmlns:a16="http://schemas.microsoft.com/office/drawing/2014/main" id="{89532AC5-E189-4AAE-9C05-FBDF9E0881D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t="29946" r="35587" b="49623"/>
                  <a:stretch/>
                </p:blipFill>
                <p:spPr>
                  <a:xfrm rot="5400000">
                    <a:off x="3736771" y="4085334"/>
                    <a:ext cx="404812" cy="265367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144" name="Afbeelding 1143">
                    <a:extLst>
                      <a:ext uri="{FF2B5EF4-FFF2-40B4-BE49-F238E27FC236}">
                        <a16:creationId xmlns:a16="http://schemas.microsoft.com/office/drawing/2014/main" id="{896BAA38-4409-4A1C-8032-D9722D86598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72182"/>
                  <a:stretch/>
                </p:blipFill>
                <p:spPr>
                  <a:xfrm>
                    <a:off x="4032302" y="3992568"/>
                    <a:ext cx="404812" cy="361325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1139" name="Afbeelding 1138">
                  <a:extLst>
                    <a:ext uri="{FF2B5EF4-FFF2-40B4-BE49-F238E27FC236}">
                      <a16:creationId xmlns:a16="http://schemas.microsoft.com/office/drawing/2014/main" id="{84AD2073-62FE-4163-940F-DA200DE028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4110783" y="3273939"/>
                  <a:ext cx="302246" cy="112688"/>
                </a:xfrm>
                <a:prstGeom prst="rect">
                  <a:avLst/>
                </a:prstGeom>
                <a:grpFill/>
              </p:spPr>
            </p:pic>
            <p:pic>
              <p:nvPicPr>
                <p:cNvPr id="1140" name="Afbeelding 1139">
                  <a:extLst>
                    <a:ext uri="{FF2B5EF4-FFF2-40B4-BE49-F238E27FC236}">
                      <a16:creationId xmlns:a16="http://schemas.microsoft.com/office/drawing/2014/main" id="{093143D5-7F18-41F3-95A5-EF47D063B8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947" r="35587" b="49623"/>
                <a:stretch/>
              </p:blipFill>
              <p:spPr>
                <a:xfrm>
                  <a:off x="4166194" y="2988261"/>
                  <a:ext cx="163876" cy="272656"/>
                </a:xfrm>
                <a:prstGeom prst="rect">
                  <a:avLst/>
                </a:prstGeom>
                <a:grpFill/>
              </p:spPr>
            </p:pic>
          </p:grpSp>
          <p:grpSp>
            <p:nvGrpSpPr>
              <p:cNvPr id="1155" name="Groep 1154">
                <a:extLst>
                  <a:ext uri="{FF2B5EF4-FFF2-40B4-BE49-F238E27FC236}">
                    <a16:creationId xmlns:a16="http://schemas.microsoft.com/office/drawing/2014/main" id="{ACFDB4F0-FA79-425D-A484-030A1F46C8CB}"/>
                  </a:ext>
                </a:extLst>
              </p:cNvPr>
              <p:cNvGrpSpPr/>
              <p:nvPr/>
            </p:nvGrpSpPr>
            <p:grpSpPr>
              <a:xfrm>
                <a:off x="7265038" y="251306"/>
                <a:ext cx="1696993" cy="1136906"/>
                <a:chOff x="2778269" y="2955883"/>
                <a:chExt cx="1696993" cy="1136906"/>
              </a:xfrm>
              <a:grpFill/>
            </p:grpSpPr>
            <p:grpSp>
              <p:nvGrpSpPr>
                <p:cNvPr id="1156" name="Groep 1155">
                  <a:extLst>
                    <a:ext uri="{FF2B5EF4-FFF2-40B4-BE49-F238E27FC236}">
                      <a16:creationId xmlns:a16="http://schemas.microsoft.com/office/drawing/2014/main" id="{CFB233D5-CCE3-48F6-BE36-1966F9706539}"/>
                    </a:ext>
                  </a:extLst>
                </p:cNvPr>
                <p:cNvGrpSpPr/>
                <p:nvPr/>
              </p:nvGrpSpPr>
              <p:grpSpPr>
                <a:xfrm flipV="1">
                  <a:off x="3193143" y="3157687"/>
                  <a:ext cx="967367" cy="439855"/>
                  <a:chOff x="753877" y="3024659"/>
                  <a:chExt cx="2483258" cy="1127891"/>
                </a:xfrm>
                <a:grpFill/>
              </p:grpSpPr>
              <p:sp>
                <p:nvSpPr>
                  <p:cNvPr id="1168" name="Rechthoek 1167">
                    <a:extLst>
                      <a:ext uri="{FF2B5EF4-FFF2-40B4-BE49-F238E27FC236}">
                        <a16:creationId xmlns:a16="http://schemas.microsoft.com/office/drawing/2014/main" id="{22E6B662-1DFE-4F7E-B10D-21701CB3C892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36814"/>
                    <a:ext cx="587230" cy="322145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1169" name="Afbeelding 1168">
                    <a:extLst>
                      <a:ext uri="{FF2B5EF4-FFF2-40B4-BE49-F238E27FC236}">
                        <a16:creationId xmlns:a16="http://schemas.microsoft.com/office/drawing/2014/main" id="{608E592D-BC46-4D96-B9C1-EA16700C5BE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2524"/>
                  <a:stretch/>
                </p:blipFill>
                <p:spPr>
                  <a:xfrm flipV="1">
                    <a:off x="1048624" y="3036814"/>
                    <a:ext cx="1888997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1170" name="Rechthoek 1169">
                    <a:extLst>
                      <a:ext uri="{FF2B5EF4-FFF2-40B4-BE49-F238E27FC236}">
                        <a16:creationId xmlns:a16="http://schemas.microsoft.com/office/drawing/2014/main" id="{3572F9CB-7475-4CF7-BEC3-7183ED146B0A}"/>
                      </a:ext>
                    </a:extLst>
                  </p:cNvPr>
                  <p:cNvSpPr/>
                  <p:nvPr/>
                </p:nvSpPr>
                <p:spPr>
                  <a:xfrm>
                    <a:off x="2118217" y="305653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171" name="Rechthoek 1170">
                    <a:extLst>
                      <a:ext uri="{FF2B5EF4-FFF2-40B4-BE49-F238E27FC236}">
                        <a16:creationId xmlns:a16="http://schemas.microsoft.com/office/drawing/2014/main" id="{A3261EAD-A6DD-4338-B07D-78F5162E9068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24659"/>
                    <a:ext cx="674543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1172" name="Afbeelding 1171">
                    <a:extLst>
                      <a:ext uri="{FF2B5EF4-FFF2-40B4-BE49-F238E27FC236}">
                        <a16:creationId xmlns:a16="http://schemas.microsoft.com/office/drawing/2014/main" id="{0891D440-B346-48BC-9070-CB19AD319F1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933" b="-56"/>
                  <a:stretch/>
                </p:blipFill>
                <p:spPr>
                  <a:xfrm flipV="1">
                    <a:off x="2915175" y="3621955"/>
                    <a:ext cx="321960" cy="322143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173" name="Afbeelding 1172">
                    <a:extLst>
                      <a:ext uri="{FF2B5EF4-FFF2-40B4-BE49-F238E27FC236}">
                        <a16:creationId xmlns:a16="http://schemas.microsoft.com/office/drawing/2014/main" id="{5D963CDE-EB75-412B-A26F-8FA6CD76DFA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364" b="-94"/>
                  <a:stretch/>
                </p:blipFill>
                <p:spPr>
                  <a:xfrm rot="10800000" flipV="1">
                    <a:off x="753877" y="3621957"/>
                    <a:ext cx="294746" cy="322688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1157" name="Afbeelding 1156">
                  <a:extLst>
                    <a:ext uri="{FF2B5EF4-FFF2-40B4-BE49-F238E27FC236}">
                      <a16:creationId xmlns:a16="http://schemas.microsoft.com/office/drawing/2014/main" id="{091461E9-1A21-4363-921E-CDF6D0B6DA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49623"/>
                <a:stretch/>
              </p:blipFill>
              <p:spPr>
                <a:xfrm>
                  <a:off x="2778269" y="2980192"/>
                  <a:ext cx="535184" cy="254903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1158" name="Groep 1157">
                  <a:extLst>
                    <a:ext uri="{FF2B5EF4-FFF2-40B4-BE49-F238E27FC236}">
                      <a16:creationId xmlns:a16="http://schemas.microsoft.com/office/drawing/2014/main" id="{F1C99FC5-E615-468D-AEB2-CAE883EA64C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330628" y="3576921"/>
                  <a:ext cx="706415" cy="515868"/>
                  <a:chOff x="2841972" y="3787343"/>
                  <a:chExt cx="1745013" cy="1238021"/>
                </a:xfrm>
                <a:grpFill/>
              </p:grpSpPr>
              <p:grpSp>
                <p:nvGrpSpPr>
                  <p:cNvPr id="1161" name="Groep 1160">
                    <a:extLst>
                      <a:ext uri="{FF2B5EF4-FFF2-40B4-BE49-F238E27FC236}">
                        <a16:creationId xmlns:a16="http://schemas.microsoft.com/office/drawing/2014/main" id="{491BA906-C7AB-49DC-BF64-A8A6B010122E}"/>
                      </a:ext>
                    </a:extLst>
                  </p:cNvPr>
                  <p:cNvGrpSpPr/>
                  <p:nvPr/>
                </p:nvGrpSpPr>
                <p:grpSpPr>
                  <a:xfrm>
                    <a:off x="2841972" y="4636536"/>
                    <a:ext cx="1745013" cy="388828"/>
                    <a:chOff x="1153382" y="3024659"/>
                    <a:chExt cx="1745014" cy="388828"/>
                  </a:xfrm>
                  <a:grpFill/>
                </p:grpSpPr>
                <p:sp>
                  <p:nvSpPr>
                    <p:cNvPr id="1165" name="Rechthoek 1164">
                      <a:extLst>
                        <a:ext uri="{FF2B5EF4-FFF2-40B4-BE49-F238E27FC236}">
                          <a16:creationId xmlns:a16="http://schemas.microsoft.com/office/drawing/2014/main" id="{3D703FAB-44E1-431C-ABC4-8E33A16B36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166" name="Rechthoek 1165">
                      <a:extLst>
                        <a:ext uri="{FF2B5EF4-FFF2-40B4-BE49-F238E27FC236}">
                          <a16:creationId xmlns:a16="http://schemas.microsoft.com/office/drawing/2014/main" id="{16D78A75-59A6-48C5-804E-4BBFE2D86E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217" y="3056533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167" name="Rechthoek 1166">
                      <a:extLst>
                        <a:ext uri="{FF2B5EF4-FFF2-40B4-BE49-F238E27FC236}">
                          <a16:creationId xmlns:a16="http://schemas.microsoft.com/office/drawing/2014/main" id="{0DDFD2C0-29B5-40F2-A2A4-D9BEC513AF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53382" y="3024659"/>
                      <a:ext cx="712395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pic>
                <p:nvPicPr>
                  <p:cNvPr id="1162" name="Afbeelding 1161">
                    <a:extLst>
                      <a:ext uri="{FF2B5EF4-FFF2-40B4-BE49-F238E27FC236}">
                        <a16:creationId xmlns:a16="http://schemas.microsoft.com/office/drawing/2014/main" id="{2EBAB392-91C7-415B-A159-CD614E6F8B3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99" t="20157" r="23223" b="20774"/>
                  <a:stretch/>
                </p:blipFill>
                <p:spPr>
                  <a:xfrm flipV="1">
                    <a:off x="3573965" y="3787343"/>
                    <a:ext cx="232528" cy="881061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163" name="Afbeelding 1162">
                    <a:extLst>
                      <a:ext uri="{FF2B5EF4-FFF2-40B4-BE49-F238E27FC236}">
                        <a16:creationId xmlns:a16="http://schemas.microsoft.com/office/drawing/2014/main" id="{4B707217-27EC-4DBE-8D92-A5445DDA936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t="29946" r="35587" b="49623"/>
                  <a:stretch/>
                </p:blipFill>
                <p:spPr>
                  <a:xfrm rot="5400000">
                    <a:off x="3736771" y="4085334"/>
                    <a:ext cx="404812" cy="265367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164" name="Afbeelding 1163">
                    <a:extLst>
                      <a:ext uri="{FF2B5EF4-FFF2-40B4-BE49-F238E27FC236}">
                        <a16:creationId xmlns:a16="http://schemas.microsoft.com/office/drawing/2014/main" id="{3ADC954E-7420-4763-8231-331148BE59C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72182"/>
                  <a:stretch/>
                </p:blipFill>
                <p:spPr>
                  <a:xfrm>
                    <a:off x="4032302" y="3992568"/>
                    <a:ext cx="404812" cy="361325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1159" name="Afbeelding 1158">
                  <a:extLst>
                    <a:ext uri="{FF2B5EF4-FFF2-40B4-BE49-F238E27FC236}">
                      <a16:creationId xmlns:a16="http://schemas.microsoft.com/office/drawing/2014/main" id="{F6109469-2374-4437-A0F4-95D848D193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4173016" y="3247084"/>
                  <a:ext cx="302246" cy="119721"/>
                </a:xfrm>
                <a:prstGeom prst="rect">
                  <a:avLst/>
                </a:prstGeom>
                <a:grpFill/>
              </p:spPr>
            </p:pic>
            <p:pic>
              <p:nvPicPr>
                <p:cNvPr id="1160" name="Afbeelding 1159">
                  <a:extLst>
                    <a:ext uri="{FF2B5EF4-FFF2-40B4-BE49-F238E27FC236}">
                      <a16:creationId xmlns:a16="http://schemas.microsoft.com/office/drawing/2014/main" id="{650712FD-B685-4858-9E66-0C34949F58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947" r="35587" b="49623"/>
                <a:stretch/>
              </p:blipFill>
              <p:spPr>
                <a:xfrm>
                  <a:off x="4237598" y="2955883"/>
                  <a:ext cx="163876" cy="272656"/>
                </a:xfrm>
                <a:prstGeom prst="rect">
                  <a:avLst/>
                </a:prstGeom>
                <a:grpFill/>
              </p:spPr>
            </p:pic>
          </p:grpSp>
          <p:grpSp>
            <p:nvGrpSpPr>
              <p:cNvPr id="1174" name="Groep 1173">
                <a:extLst>
                  <a:ext uri="{FF2B5EF4-FFF2-40B4-BE49-F238E27FC236}">
                    <a16:creationId xmlns:a16="http://schemas.microsoft.com/office/drawing/2014/main" id="{AEBD636A-06B7-4F6E-92C3-C54D2034C7B6}"/>
                  </a:ext>
                </a:extLst>
              </p:cNvPr>
              <p:cNvGrpSpPr/>
              <p:nvPr/>
            </p:nvGrpSpPr>
            <p:grpSpPr>
              <a:xfrm>
                <a:off x="2158182" y="239687"/>
                <a:ext cx="1214038" cy="1132200"/>
                <a:chOff x="2823005" y="2960588"/>
                <a:chExt cx="1214038" cy="1132200"/>
              </a:xfrm>
              <a:grpFill/>
            </p:grpSpPr>
            <p:grpSp>
              <p:nvGrpSpPr>
                <p:cNvPr id="1175" name="Groep 1174">
                  <a:extLst>
                    <a:ext uri="{FF2B5EF4-FFF2-40B4-BE49-F238E27FC236}">
                      <a16:creationId xmlns:a16="http://schemas.microsoft.com/office/drawing/2014/main" id="{0D551FD6-F9ED-4CBA-9A81-E316FC4231E2}"/>
                    </a:ext>
                  </a:extLst>
                </p:cNvPr>
                <p:cNvGrpSpPr/>
                <p:nvPr/>
              </p:nvGrpSpPr>
              <p:grpSpPr>
                <a:xfrm flipV="1">
                  <a:off x="3244581" y="3213326"/>
                  <a:ext cx="783971" cy="384220"/>
                  <a:chOff x="885920" y="3024659"/>
                  <a:chExt cx="2012476" cy="985232"/>
                </a:xfrm>
                <a:grpFill/>
              </p:grpSpPr>
              <p:sp>
                <p:nvSpPr>
                  <p:cNvPr id="1187" name="Rechthoek 1186">
                    <a:extLst>
                      <a:ext uri="{FF2B5EF4-FFF2-40B4-BE49-F238E27FC236}">
                        <a16:creationId xmlns:a16="http://schemas.microsoft.com/office/drawing/2014/main" id="{ECC57250-8CBC-473E-AA5A-0F47D2AE8160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36814"/>
                    <a:ext cx="587230" cy="322145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189" name="Rechthoek 1188">
                    <a:extLst>
                      <a:ext uri="{FF2B5EF4-FFF2-40B4-BE49-F238E27FC236}">
                        <a16:creationId xmlns:a16="http://schemas.microsoft.com/office/drawing/2014/main" id="{DE057B8B-994F-4CF0-85AA-B09FF72983E7}"/>
                      </a:ext>
                    </a:extLst>
                  </p:cNvPr>
                  <p:cNvSpPr/>
                  <p:nvPr/>
                </p:nvSpPr>
                <p:spPr>
                  <a:xfrm>
                    <a:off x="2118217" y="305653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190" name="Rechthoek 1189">
                    <a:extLst>
                      <a:ext uri="{FF2B5EF4-FFF2-40B4-BE49-F238E27FC236}">
                        <a16:creationId xmlns:a16="http://schemas.microsoft.com/office/drawing/2014/main" id="{C04083D8-0153-4D08-A938-779EC97D765E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24659"/>
                    <a:ext cx="674543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1192" name="Afbeelding 1191">
                    <a:extLst>
                      <a:ext uri="{FF2B5EF4-FFF2-40B4-BE49-F238E27FC236}">
                        <a16:creationId xmlns:a16="http://schemas.microsoft.com/office/drawing/2014/main" id="{8D3FEC4E-5AB5-443A-B242-8AD327A0CAF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364" b="-94"/>
                  <a:stretch/>
                </p:blipFill>
                <p:spPr>
                  <a:xfrm rot="10800000" flipV="1">
                    <a:off x="885920" y="3687202"/>
                    <a:ext cx="294746" cy="322689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1176" name="Afbeelding 1175">
                  <a:extLst>
                    <a:ext uri="{FF2B5EF4-FFF2-40B4-BE49-F238E27FC236}">
                      <a16:creationId xmlns:a16="http://schemas.microsoft.com/office/drawing/2014/main" id="{5F0504D7-13FE-4C45-9FF4-353DADDE9D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49623"/>
                <a:stretch/>
              </p:blipFill>
              <p:spPr>
                <a:xfrm>
                  <a:off x="2823005" y="2960588"/>
                  <a:ext cx="535184" cy="254903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1177" name="Groep 1176">
                  <a:extLst>
                    <a:ext uri="{FF2B5EF4-FFF2-40B4-BE49-F238E27FC236}">
                      <a16:creationId xmlns:a16="http://schemas.microsoft.com/office/drawing/2014/main" id="{DFE8AB8F-AEE9-4E8B-9E7E-22C4CF8F9DD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330628" y="3576921"/>
                  <a:ext cx="706415" cy="515867"/>
                  <a:chOff x="2841972" y="3787345"/>
                  <a:chExt cx="1745013" cy="1238019"/>
                </a:xfrm>
                <a:grpFill/>
              </p:grpSpPr>
              <p:grpSp>
                <p:nvGrpSpPr>
                  <p:cNvPr id="1180" name="Groep 1179">
                    <a:extLst>
                      <a:ext uri="{FF2B5EF4-FFF2-40B4-BE49-F238E27FC236}">
                        <a16:creationId xmlns:a16="http://schemas.microsoft.com/office/drawing/2014/main" id="{3E704914-EB1C-4E69-B6DA-241208014803}"/>
                      </a:ext>
                    </a:extLst>
                  </p:cNvPr>
                  <p:cNvGrpSpPr/>
                  <p:nvPr/>
                </p:nvGrpSpPr>
                <p:grpSpPr>
                  <a:xfrm>
                    <a:off x="2841972" y="4636536"/>
                    <a:ext cx="1745013" cy="388828"/>
                    <a:chOff x="1153382" y="3024659"/>
                    <a:chExt cx="1745014" cy="388828"/>
                  </a:xfrm>
                  <a:grpFill/>
                </p:grpSpPr>
                <p:sp>
                  <p:nvSpPr>
                    <p:cNvPr id="1184" name="Rechthoek 1183">
                      <a:extLst>
                        <a:ext uri="{FF2B5EF4-FFF2-40B4-BE49-F238E27FC236}">
                          <a16:creationId xmlns:a16="http://schemas.microsoft.com/office/drawing/2014/main" id="{2D37583A-4204-4957-AA06-22361CE03C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185" name="Rechthoek 1184">
                      <a:extLst>
                        <a:ext uri="{FF2B5EF4-FFF2-40B4-BE49-F238E27FC236}">
                          <a16:creationId xmlns:a16="http://schemas.microsoft.com/office/drawing/2014/main" id="{47220369-57E5-4311-9FC8-87B9BF8A9B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217" y="3056533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186" name="Rechthoek 1185">
                      <a:extLst>
                        <a:ext uri="{FF2B5EF4-FFF2-40B4-BE49-F238E27FC236}">
                          <a16:creationId xmlns:a16="http://schemas.microsoft.com/office/drawing/2014/main" id="{A373B8E3-1C67-4950-B509-7BBE68876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53382" y="3024659"/>
                      <a:ext cx="712395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pic>
                <p:nvPicPr>
                  <p:cNvPr id="1181" name="Afbeelding 1180">
                    <a:extLst>
                      <a:ext uri="{FF2B5EF4-FFF2-40B4-BE49-F238E27FC236}">
                        <a16:creationId xmlns:a16="http://schemas.microsoft.com/office/drawing/2014/main" id="{1A1F56B1-55E2-4C80-94BE-EA5A5B4655F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99" t="20157" r="23223" b="20774"/>
                  <a:stretch/>
                </p:blipFill>
                <p:spPr>
                  <a:xfrm flipV="1">
                    <a:off x="3573965" y="3787345"/>
                    <a:ext cx="232529" cy="881061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182" name="Afbeelding 1181">
                    <a:extLst>
                      <a:ext uri="{FF2B5EF4-FFF2-40B4-BE49-F238E27FC236}">
                        <a16:creationId xmlns:a16="http://schemas.microsoft.com/office/drawing/2014/main" id="{A5E7EDD8-1FFF-4429-898D-FDAE629E9D5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t="29946" r="35587" b="49623"/>
                  <a:stretch/>
                </p:blipFill>
                <p:spPr>
                  <a:xfrm rot="5400000">
                    <a:off x="3736771" y="4085334"/>
                    <a:ext cx="404812" cy="265367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183" name="Afbeelding 1182">
                    <a:extLst>
                      <a:ext uri="{FF2B5EF4-FFF2-40B4-BE49-F238E27FC236}">
                        <a16:creationId xmlns:a16="http://schemas.microsoft.com/office/drawing/2014/main" id="{29E75EFA-5DA5-420B-BD26-8038E1EAB8E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72182"/>
                  <a:stretch/>
                </p:blipFill>
                <p:spPr>
                  <a:xfrm>
                    <a:off x="4032302" y="3992568"/>
                    <a:ext cx="404812" cy="361325"/>
                  </a:xfrm>
                  <a:prstGeom prst="rect">
                    <a:avLst/>
                  </a:prstGeom>
                  <a:grpFill/>
                </p:spPr>
              </p:pic>
            </p:grpSp>
          </p:grpSp>
          <p:pic>
            <p:nvPicPr>
              <p:cNvPr id="1193" name="Afbeelding 1192">
                <a:extLst>
                  <a:ext uri="{FF2B5EF4-FFF2-40B4-BE49-F238E27FC236}">
                    <a16:creationId xmlns:a16="http://schemas.microsoft.com/office/drawing/2014/main" id="{259E1B46-38CE-4168-A1E4-0F06730AD2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9" t="79811" r="66824" b="2201"/>
              <a:stretch/>
            </p:blipFill>
            <p:spPr>
              <a:xfrm flipV="1">
                <a:off x="8957766" y="546478"/>
                <a:ext cx="116677" cy="111802"/>
              </a:xfrm>
              <a:prstGeom prst="rect">
                <a:avLst/>
              </a:prstGeom>
              <a:grpFill/>
            </p:spPr>
          </p:pic>
          <p:pic>
            <p:nvPicPr>
              <p:cNvPr id="1194" name="Afbeelding 1193">
                <a:extLst>
                  <a:ext uri="{FF2B5EF4-FFF2-40B4-BE49-F238E27FC236}">
                    <a16:creationId xmlns:a16="http://schemas.microsoft.com/office/drawing/2014/main" id="{42151D29-C385-474F-A217-2A4574C4D3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428" t="39456" r="13101" b="41282"/>
              <a:stretch/>
            </p:blipFill>
            <p:spPr>
              <a:xfrm flipV="1">
                <a:off x="7381470" y="547861"/>
                <a:ext cx="290850" cy="111926"/>
              </a:xfrm>
              <a:prstGeom prst="rect">
                <a:avLst/>
              </a:prstGeom>
              <a:grpFill/>
            </p:spPr>
          </p:pic>
          <p:sp>
            <p:nvSpPr>
              <p:cNvPr id="1196" name="Rechthoek 1195">
                <a:extLst>
                  <a:ext uri="{FF2B5EF4-FFF2-40B4-BE49-F238E27FC236}">
                    <a16:creationId xmlns:a16="http://schemas.microsoft.com/office/drawing/2014/main" id="{9E47E1CC-EF12-4CB3-B884-379E3F60151F}"/>
                  </a:ext>
                </a:extLst>
              </p:cNvPr>
              <p:cNvSpPr/>
              <p:nvPr/>
            </p:nvSpPr>
            <p:spPr>
              <a:xfrm>
                <a:off x="6890400" y="225169"/>
                <a:ext cx="315831" cy="18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7" name="Rechthoek 1196">
                <a:extLst>
                  <a:ext uri="{FF2B5EF4-FFF2-40B4-BE49-F238E27FC236}">
                    <a16:creationId xmlns:a16="http://schemas.microsoft.com/office/drawing/2014/main" id="{4CC5D536-BF53-40D4-818A-FB1F6F3C7FC2}"/>
                  </a:ext>
                </a:extLst>
              </p:cNvPr>
              <p:cNvSpPr/>
              <p:nvPr/>
            </p:nvSpPr>
            <p:spPr>
              <a:xfrm>
                <a:off x="6452268" y="183781"/>
                <a:ext cx="315831" cy="2559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grpSp>
            <p:nvGrpSpPr>
              <p:cNvPr id="7" name="Groep 6">
                <a:extLst>
                  <a:ext uri="{FF2B5EF4-FFF2-40B4-BE49-F238E27FC236}">
                    <a16:creationId xmlns:a16="http://schemas.microsoft.com/office/drawing/2014/main" id="{7AA4DB7B-D772-43CC-80BF-06CC9C1A2616}"/>
                  </a:ext>
                </a:extLst>
              </p:cNvPr>
              <p:cNvGrpSpPr/>
              <p:nvPr/>
            </p:nvGrpSpPr>
            <p:grpSpPr>
              <a:xfrm>
                <a:off x="6457240" y="276071"/>
                <a:ext cx="913402" cy="421951"/>
                <a:chOff x="6457240" y="276071"/>
                <a:chExt cx="913402" cy="421951"/>
              </a:xfrm>
              <a:grpFill/>
            </p:grpSpPr>
            <p:pic>
              <p:nvPicPr>
                <p:cNvPr id="1195" name="Afbeelding 1194">
                  <a:extLst>
                    <a:ext uri="{FF2B5EF4-FFF2-40B4-BE49-F238E27FC236}">
                      <a16:creationId xmlns:a16="http://schemas.microsoft.com/office/drawing/2014/main" id="{ED379453-D27F-4953-B7DF-70ECF5B56E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15" t="32110" r="10679"/>
                <a:stretch/>
              </p:blipFill>
              <p:spPr>
                <a:xfrm flipV="1">
                  <a:off x="6457240" y="276071"/>
                  <a:ext cx="783621" cy="421951"/>
                </a:xfrm>
                <a:prstGeom prst="rect">
                  <a:avLst/>
                </a:prstGeom>
                <a:grpFill/>
              </p:spPr>
            </p:pic>
            <p:pic>
              <p:nvPicPr>
                <p:cNvPr id="1198" name="Afbeelding 1197">
                  <a:extLst>
                    <a:ext uri="{FF2B5EF4-FFF2-40B4-BE49-F238E27FC236}">
                      <a16:creationId xmlns:a16="http://schemas.microsoft.com/office/drawing/2014/main" id="{091DCA97-1A8B-4CAA-933B-9348EC5315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9811" r="66824" b="2201"/>
                <a:stretch/>
              </p:blipFill>
              <p:spPr>
                <a:xfrm flipV="1">
                  <a:off x="7253965" y="541119"/>
                  <a:ext cx="116677" cy="111802"/>
                </a:xfrm>
                <a:prstGeom prst="rect">
                  <a:avLst/>
                </a:prstGeom>
                <a:grpFill/>
              </p:spPr>
            </p:pic>
          </p:grpSp>
          <p:grpSp>
            <p:nvGrpSpPr>
              <p:cNvPr id="1200" name="Groep 1199">
                <a:extLst>
                  <a:ext uri="{FF2B5EF4-FFF2-40B4-BE49-F238E27FC236}">
                    <a16:creationId xmlns:a16="http://schemas.microsoft.com/office/drawing/2014/main" id="{94A59BDC-BCED-4F2E-AF71-573FC1A1CC08}"/>
                  </a:ext>
                </a:extLst>
              </p:cNvPr>
              <p:cNvGrpSpPr/>
              <p:nvPr/>
            </p:nvGrpSpPr>
            <p:grpSpPr>
              <a:xfrm>
                <a:off x="-46634" y="201223"/>
                <a:ext cx="1282119" cy="1136906"/>
                <a:chOff x="3193143" y="2955883"/>
                <a:chExt cx="1282119" cy="1136906"/>
              </a:xfrm>
              <a:grpFill/>
            </p:grpSpPr>
            <p:grpSp>
              <p:nvGrpSpPr>
                <p:cNvPr id="1201" name="Groep 1200">
                  <a:extLst>
                    <a:ext uri="{FF2B5EF4-FFF2-40B4-BE49-F238E27FC236}">
                      <a16:creationId xmlns:a16="http://schemas.microsoft.com/office/drawing/2014/main" id="{D602D29E-2ACE-4C86-A502-AE042C812465}"/>
                    </a:ext>
                  </a:extLst>
                </p:cNvPr>
                <p:cNvGrpSpPr/>
                <p:nvPr/>
              </p:nvGrpSpPr>
              <p:grpSpPr>
                <a:xfrm flipV="1">
                  <a:off x="3193143" y="3157687"/>
                  <a:ext cx="967367" cy="439855"/>
                  <a:chOff x="753877" y="3024659"/>
                  <a:chExt cx="2483258" cy="1127891"/>
                </a:xfrm>
                <a:grpFill/>
              </p:grpSpPr>
              <p:sp>
                <p:nvSpPr>
                  <p:cNvPr id="1213" name="Rechthoek 1212">
                    <a:extLst>
                      <a:ext uri="{FF2B5EF4-FFF2-40B4-BE49-F238E27FC236}">
                        <a16:creationId xmlns:a16="http://schemas.microsoft.com/office/drawing/2014/main" id="{20A37463-A6BB-49C0-84B9-F74804D6C27C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36814"/>
                    <a:ext cx="587230" cy="322145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1214" name="Afbeelding 1213">
                    <a:extLst>
                      <a:ext uri="{FF2B5EF4-FFF2-40B4-BE49-F238E27FC236}">
                        <a16:creationId xmlns:a16="http://schemas.microsoft.com/office/drawing/2014/main" id="{0A07389E-D61E-4202-BF2E-75301A53B20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2524"/>
                  <a:stretch/>
                </p:blipFill>
                <p:spPr>
                  <a:xfrm flipV="1">
                    <a:off x="1048624" y="3036814"/>
                    <a:ext cx="1888997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1215" name="Rechthoek 1214">
                    <a:extLst>
                      <a:ext uri="{FF2B5EF4-FFF2-40B4-BE49-F238E27FC236}">
                        <a16:creationId xmlns:a16="http://schemas.microsoft.com/office/drawing/2014/main" id="{1335989C-C006-4C56-9083-C0B9DD2F44BB}"/>
                      </a:ext>
                    </a:extLst>
                  </p:cNvPr>
                  <p:cNvSpPr/>
                  <p:nvPr/>
                </p:nvSpPr>
                <p:spPr>
                  <a:xfrm>
                    <a:off x="2118217" y="305653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216" name="Rechthoek 1215">
                    <a:extLst>
                      <a:ext uri="{FF2B5EF4-FFF2-40B4-BE49-F238E27FC236}">
                        <a16:creationId xmlns:a16="http://schemas.microsoft.com/office/drawing/2014/main" id="{712C7E57-9A69-47C8-82C1-790E9341D49E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24659"/>
                    <a:ext cx="674543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1217" name="Afbeelding 1216">
                    <a:extLst>
                      <a:ext uri="{FF2B5EF4-FFF2-40B4-BE49-F238E27FC236}">
                        <a16:creationId xmlns:a16="http://schemas.microsoft.com/office/drawing/2014/main" id="{07FFDD01-7EB2-4B81-BB57-5B0FAB2AB3A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933" b="-56"/>
                  <a:stretch/>
                </p:blipFill>
                <p:spPr>
                  <a:xfrm flipV="1">
                    <a:off x="2915175" y="3621955"/>
                    <a:ext cx="321960" cy="322143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218" name="Afbeelding 1217">
                    <a:extLst>
                      <a:ext uri="{FF2B5EF4-FFF2-40B4-BE49-F238E27FC236}">
                        <a16:creationId xmlns:a16="http://schemas.microsoft.com/office/drawing/2014/main" id="{11B9A347-CF25-4212-BB72-A6FE417815A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364" b="-94"/>
                  <a:stretch/>
                </p:blipFill>
                <p:spPr>
                  <a:xfrm rot="10800000" flipV="1">
                    <a:off x="753877" y="3621957"/>
                    <a:ext cx="294746" cy="322688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1203" name="Groep 1202">
                  <a:extLst>
                    <a:ext uri="{FF2B5EF4-FFF2-40B4-BE49-F238E27FC236}">
                      <a16:creationId xmlns:a16="http://schemas.microsoft.com/office/drawing/2014/main" id="{C60D0F3B-FA89-45BF-8F46-ED0F22F2B8F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330628" y="3576921"/>
                  <a:ext cx="706415" cy="515868"/>
                  <a:chOff x="2841972" y="3787343"/>
                  <a:chExt cx="1745013" cy="1238021"/>
                </a:xfrm>
                <a:grpFill/>
              </p:grpSpPr>
              <p:grpSp>
                <p:nvGrpSpPr>
                  <p:cNvPr id="1206" name="Groep 1205">
                    <a:extLst>
                      <a:ext uri="{FF2B5EF4-FFF2-40B4-BE49-F238E27FC236}">
                        <a16:creationId xmlns:a16="http://schemas.microsoft.com/office/drawing/2014/main" id="{6CA6006A-A98D-4DA4-982C-53D16F836644}"/>
                      </a:ext>
                    </a:extLst>
                  </p:cNvPr>
                  <p:cNvGrpSpPr/>
                  <p:nvPr/>
                </p:nvGrpSpPr>
                <p:grpSpPr>
                  <a:xfrm>
                    <a:off x="2841972" y="4636536"/>
                    <a:ext cx="1745013" cy="388828"/>
                    <a:chOff x="1153382" y="3024659"/>
                    <a:chExt cx="1745014" cy="388828"/>
                  </a:xfrm>
                  <a:grpFill/>
                </p:grpSpPr>
                <p:sp>
                  <p:nvSpPr>
                    <p:cNvPr id="1210" name="Rechthoek 1209">
                      <a:extLst>
                        <a:ext uri="{FF2B5EF4-FFF2-40B4-BE49-F238E27FC236}">
                          <a16:creationId xmlns:a16="http://schemas.microsoft.com/office/drawing/2014/main" id="{88163728-DCA3-498F-B9CF-F763E92AB0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211" name="Rechthoek 1210">
                      <a:extLst>
                        <a:ext uri="{FF2B5EF4-FFF2-40B4-BE49-F238E27FC236}">
                          <a16:creationId xmlns:a16="http://schemas.microsoft.com/office/drawing/2014/main" id="{0BFE077E-3710-496A-987F-9BB18F2E9A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217" y="3056533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212" name="Rechthoek 1211">
                      <a:extLst>
                        <a:ext uri="{FF2B5EF4-FFF2-40B4-BE49-F238E27FC236}">
                          <a16:creationId xmlns:a16="http://schemas.microsoft.com/office/drawing/2014/main" id="{81D80D1E-69D7-4391-9D56-DC8035A2A5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53382" y="3024659"/>
                      <a:ext cx="712395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pic>
                <p:nvPicPr>
                  <p:cNvPr id="1207" name="Afbeelding 1206">
                    <a:extLst>
                      <a:ext uri="{FF2B5EF4-FFF2-40B4-BE49-F238E27FC236}">
                        <a16:creationId xmlns:a16="http://schemas.microsoft.com/office/drawing/2014/main" id="{D3540E63-9E40-4B6D-A4B3-CBE40E9C905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99" t="20157" r="23223" b="20774"/>
                  <a:stretch/>
                </p:blipFill>
                <p:spPr>
                  <a:xfrm flipV="1">
                    <a:off x="3573965" y="3787343"/>
                    <a:ext cx="232528" cy="881061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208" name="Afbeelding 1207">
                    <a:extLst>
                      <a:ext uri="{FF2B5EF4-FFF2-40B4-BE49-F238E27FC236}">
                        <a16:creationId xmlns:a16="http://schemas.microsoft.com/office/drawing/2014/main" id="{AB7E0755-2B1B-4123-9E86-FD8DCF86F79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t="29946" r="35587" b="49623"/>
                  <a:stretch/>
                </p:blipFill>
                <p:spPr>
                  <a:xfrm rot="5400000">
                    <a:off x="3736771" y="4085334"/>
                    <a:ext cx="404812" cy="265367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209" name="Afbeelding 1208">
                    <a:extLst>
                      <a:ext uri="{FF2B5EF4-FFF2-40B4-BE49-F238E27FC236}">
                        <a16:creationId xmlns:a16="http://schemas.microsoft.com/office/drawing/2014/main" id="{16E7758F-0BEA-4CD8-AE1E-19CC1E104A4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72182"/>
                  <a:stretch/>
                </p:blipFill>
                <p:spPr>
                  <a:xfrm>
                    <a:off x="4032302" y="3992568"/>
                    <a:ext cx="404812" cy="361325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1204" name="Afbeelding 1203">
                  <a:extLst>
                    <a:ext uri="{FF2B5EF4-FFF2-40B4-BE49-F238E27FC236}">
                      <a16:creationId xmlns:a16="http://schemas.microsoft.com/office/drawing/2014/main" id="{8A8AE66E-1CD6-47D7-BAD9-155B8973651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4173016" y="3247084"/>
                  <a:ext cx="302246" cy="119721"/>
                </a:xfrm>
                <a:prstGeom prst="rect">
                  <a:avLst/>
                </a:prstGeom>
                <a:grpFill/>
              </p:spPr>
            </p:pic>
            <p:pic>
              <p:nvPicPr>
                <p:cNvPr id="1205" name="Afbeelding 1204">
                  <a:extLst>
                    <a:ext uri="{FF2B5EF4-FFF2-40B4-BE49-F238E27FC236}">
                      <a16:creationId xmlns:a16="http://schemas.microsoft.com/office/drawing/2014/main" id="{9B504F0F-B474-481C-A390-BC1EB61E72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947" r="35587" b="49623"/>
                <a:stretch/>
              </p:blipFill>
              <p:spPr>
                <a:xfrm>
                  <a:off x="4237598" y="2955883"/>
                  <a:ext cx="163876" cy="272656"/>
                </a:xfrm>
                <a:prstGeom prst="rect">
                  <a:avLst/>
                </a:prstGeom>
                <a:grpFill/>
              </p:spPr>
            </p:pic>
          </p:grpSp>
          <p:pic>
            <p:nvPicPr>
              <p:cNvPr id="1219" name="Afbeelding 1218">
                <a:extLst>
                  <a:ext uri="{FF2B5EF4-FFF2-40B4-BE49-F238E27FC236}">
                    <a16:creationId xmlns:a16="http://schemas.microsoft.com/office/drawing/2014/main" id="{45CF065D-8BE6-4DA8-B51C-B8BA47D7D18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428" t="39456" r="13101" b="41282"/>
              <a:stretch/>
            </p:blipFill>
            <p:spPr>
              <a:xfrm flipV="1">
                <a:off x="2275461" y="497505"/>
                <a:ext cx="302246" cy="112688"/>
              </a:xfrm>
              <a:prstGeom prst="rect">
                <a:avLst/>
              </a:prstGeom>
              <a:grpFill/>
            </p:spPr>
          </p:pic>
          <p:grpSp>
            <p:nvGrpSpPr>
              <p:cNvPr id="1220" name="Groep 1219">
                <a:extLst>
                  <a:ext uri="{FF2B5EF4-FFF2-40B4-BE49-F238E27FC236}">
                    <a16:creationId xmlns:a16="http://schemas.microsoft.com/office/drawing/2014/main" id="{0B5064EB-75C7-451A-809E-6097D137406A}"/>
                  </a:ext>
                </a:extLst>
              </p:cNvPr>
              <p:cNvGrpSpPr/>
              <p:nvPr/>
            </p:nvGrpSpPr>
            <p:grpSpPr>
              <a:xfrm>
                <a:off x="1334188" y="234982"/>
                <a:ext cx="913402" cy="421951"/>
                <a:chOff x="6457240" y="276071"/>
                <a:chExt cx="913402" cy="421951"/>
              </a:xfrm>
              <a:grpFill/>
            </p:grpSpPr>
            <p:pic>
              <p:nvPicPr>
                <p:cNvPr id="1221" name="Afbeelding 1220">
                  <a:extLst>
                    <a:ext uri="{FF2B5EF4-FFF2-40B4-BE49-F238E27FC236}">
                      <a16:creationId xmlns:a16="http://schemas.microsoft.com/office/drawing/2014/main" id="{9326143D-3B0D-41C9-9C49-D718652B7A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15" t="32110" r="10679"/>
                <a:stretch/>
              </p:blipFill>
              <p:spPr>
                <a:xfrm flipV="1">
                  <a:off x="6457240" y="276071"/>
                  <a:ext cx="783621" cy="421951"/>
                </a:xfrm>
                <a:prstGeom prst="rect">
                  <a:avLst/>
                </a:prstGeom>
                <a:grpFill/>
              </p:spPr>
            </p:pic>
            <p:pic>
              <p:nvPicPr>
                <p:cNvPr id="1222" name="Afbeelding 1221">
                  <a:extLst>
                    <a:ext uri="{FF2B5EF4-FFF2-40B4-BE49-F238E27FC236}">
                      <a16:creationId xmlns:a16="http://schemas.microsoft.com/office/drawing/2014/main" id="{B6F51FC6-73BC-482B-83A8-2A0DEDE22D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9811" r="66824" b="2201"/>
                <a:stretch/>
              </p:blipFill>
              <p:spPr>
                <a:xfrm flipV="1">
                  <a:off x="7253965" y="541119"/>
                  <a:ext cx="116677" cy="111802"/>
                </a:xfrm>
                <a:prstGeom prst="rect">
                  <a:avLst/>
                </a:prstGeom>
                <a:grpFill/>
              </p:spPr>
            </p:pic>
          </p:grpSp>
          <p:sp>
            <p:nvSpPr>
              <p:cNvPr id="1223" name="Rechthoek 1222">
                <a:extLst>
                  <a:ext uri="{FF2B5EF4-FFF2-40B4-BE49-F238E27FC236}">
                    <a16:creationId xmlns:a16="http://schemas.microsoft.com/office/drawing/2014/main" id="{1B3F26A8-43AF-4A6F-A813-F4ABDDCF261E}"/>
                  </a:ext>
                </a:extLst>
              </p:cNvPr>
              <p:cNvSpPr/>
              <p:nvPr/>
            </p:nvSpPr>
            <p:spPr>
              <a:xfrm>
                <a:off x="6889649" y="275615"/>
                <a:ext cx="379446" cy="1437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1224" name="Rechthoek 1223">
                <a:extLst>
                  <a:ext uri="{FF2B5EF4-FFF2-40B4-BE49-F238E27FC236}">
                    <a16:creationId xmlns:a16="http://schemas.microsoft.com/office/drawing/2014/main" id="{9DFFC241-5785-4975-9F22-F0D33EE6E5CC}"/>
                  </a:ext>
                </a:extLst>
              </p:cNvPr>
              <p:cNvSpPr/>
              <p:nvPr/>
            </p:nvSpPr>
            <p:spPr>
              <a:xfrm>
                <a:off x="6369594" y="266893"/>
                <a:ext cx="379446" cy="1437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1227" name="Rechthoek 1226">
                <a:extLst>
                  <a:ext uri="{FF2B5EF4-FFF2-40B4-BE49-F238E27FC236}">
                    <a16:creationId xmlns:a16="http://schemas.microsoft.com/office/drawing/2014/main" id="{D81EC036-0E90-49FD-860F-B32F6460A0F7}"/>
                  </a:ext>
                </a:extLst>
              </p:cNvPr>
              <p:cNvSpPr/>
              <p:nvPr/>
            </p:nvSpPr>
            <p:spPr>
              <a:xfrm>
                <a:off x="1770720" y="223282"/>
                <a:ext cx="379446" cy="1437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1228" name="Rechthoek 1227">
                <a:extLst>
                  <a:ext uri="{FF2B5EF4-FFF2-40B4-BE49-F238E27FC236}">
                    <a16:creationId xmlns:a16="http://schemas.microsoft.com/office/drawing/2014/main" id="{0F553436-22FE-41BE-B7E4-AF662C8ED16D}"/>
                  </a:ext>
                </a:extLst>
              </p:cNvPr>
              <p:cNvSpPr/>
              <p:nvPr/>
            </p:nvSpPr>
            <p:spPr>
              <a:xfrm>
                <a:off x="1279748" y="239868"/>
                <a:ext cx="379446" cy="1437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pic>
            <p:nvPicPr>
              <p:cNvPr id="1229" name="Afbeelding 1228">
                <a:extLst>
                  <a:ext uri="{FF2B5EF4-FFF2-40B4-BE49-F238E27FC236}">
                    <a16:creationId xmlns:a16="http://schemas.microsoft.com/office/drawing/2014/main" id="{1196932F-DE4B-436E-96EC-4217D1147A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428" t="39456" r="13101" b="41282"/>
              <a:stretch/>
            </p:blipFill>
            <p:spPr>
              <a:xfrm flipV="1">
                <a:off x="2717040" y="529520"/>
                <a:ext cx="302246" cy="77214"/>
              </a:xfrm>
              <a:prstGeom prst="rect">
                <a:avLst/>
              </a:prstGeom>
              <a:grpFill/>
            </p:spPr>
          </p:pic>
          <p:pic>
            <p:nvPicPr>
              <p:cNvPr id="1230" name="Afbeelding 1229">
                <a:extLst>
                  <a:ext uri="{FF2B5EF4-FFF2-40B4-BE49-F238E27FC236}">
                    <a16:creationId xmlns:a16="http://schemas.microsoft.com/office/drawing/2014/main" id="{F09E4639-2562-464F-807A-0081C14B2E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9" t="78460" r="66364" b="-94"/>
              <a:stretch/>
            </p:blipFill>
            <p:spPr>
              <a:xfrm rot="10800000">
                <a:off x="1247379" y="487606"/>
                <a:ext cx="114820" cy="125842"/>
              </a:xfrm>
              <a:prstGeom prst="rect">
                <a:avLst/>
              </a:prstGeom>
              <a:grpFill/>
            </p:spPr>
          </p:pic>
          <p:sp>
            <p:nvSpPr>
              <p:cNvPr id="1231" name="Rechthoek 1230">
                <a:extLst>
                  <a:ext uri="{FF2B5EF4-FFF2-40B4-BE49-F238E27FC236}">
                    <a16:creationId xmlns:a16="http://schemas.microsoft.com/office/drawing/2014/main" id="{4CECE644-6793-47F4-A59A-86DE5595B75B}"/>
                  </a:ext>
                </a:extLst>
              </p:cNvPr>
              <p:cNvSpPr/>
              <p:nvPr/>
            </p:nvSpPr>
            <p:spPr>
              <a:xfrm>
                <a:off x="2763433" y="498784"/>
                <a:ext cx="285492" cy="15286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pic>
            <p:nvPicPr>
              <p:cNvPr id="1232" name="Afbeelding 1231">
                <a:extLst>
                  <a:ext uri="{FF2B5EF4-FFF2-40B4-BE49-F238E27FC236}">
                    <a16:creationId xmlns:a16="http://schemas.microsoft.com/office/drawing/2014/main" id="{F86123F9-C29D-48E0-A0DA-7BC18A4189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599" t="20157" r="23223" b="20774"/>
              <a:stretch/>
            </p:blipFill>
            <p:spPr>
              <a:xfrm flipV="1">
                <a:off x="1675807" y="-138157"/>
                <a:ext cx="94132" cy="367127"/>
              </a:xfrm>
              <a:prstGeom prst="rect">
                <a:avLst/>
              </a:prstGeom>
              <a:grpFill/>
            </p:spPr>
          </p:pic>
          <p:pic>
            <p:nvPicPr>
              <p:cNvPr id="1233" name="Afbeelding 1232">
                <a:extLst>
                  <a:ext uri="{FF2B5EF4-FFF2-40B4-BE49-F238E27FC236}">
                    <a16:creationId xmlns:a16="http://schemas.microsoft.com/office/drawing/2014/main" id="{86115FAA-52BF-4FB1-9A70-691AAD0A5F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t="29946" r="35587" b="49623"/>
              <a:stretch/>
            </p:blipFill>
            <p:spPr>
              <a:xfrm rot="5400000">
                <a:off x="1739312" y="-12414"/>
                <a:ext cx="168680" cy="107426"/>
              </a:xfrm>
              <a:prstGeom prst="rect">
                <a:avLst/>
              </a:prstGeom>
              <a:grpFill/>
            </p:spPr>
          </p:pic>
          <p:pic>
            <p:nvPicPr>
              <p:cNvPr id="1234" name="Afbeelding 1233">
                <a:extLst>
                  <a:ext uri="{FF2B5EF4-FFF2-40B4-BE49-F238E27FC236}">
                    <a16:creationId xmlns:a16="http://schemas.microsoft.com/office/drawing/2014/main" id="{EEB362C5-54C0-46DC-8C8C-12DFAC19D6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r="35587" b="72182"/>
              <a:stretch/>
            </p:blipFill>
            <p:spPr>
              <a:xfrm>
                <a:off x="1861351" y="-52643"/>
                <a:ext cx="163876" cy="150560"/>
              </a:xfrm>
              <a:prstGeom prst="rect">
                <a:avLst/>
              </a:prstGeom>
              <a:grpFill/>
            </p:spPr>
          </p:pic>
          <p:pic>
            <p:nvPicPr>
              <p:cNvPr id="1235" name="Afbeelding 1234">
                <a:extLst>
                  <a:ext uri="{FF2B5EF4-FFF2-40B4-BE49-F238E27FC236}">
                    <a16:creationId xmlns:a16="http://schemas.microsoft.com/office/drawing/2014/main" id="{0C12BF37-BE99-4019-94C7-EDE9FCE894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599" t="20157" r="23223" b="20774"/>
              <a:stretch/>
            </p:blipFill>
            <p:spPr>
              <a:xfrm flipV="1">
                <a:off x="6788857" y="-102615"/>
                <a:ext cx="94132" cy="367127"/>
              </a:xfrm>
              <a:prstGeom prst="rect">
                <a:avLst/>
              </a:prstGeom>
              <a:grpFill/>
            </p:spPr>
          </p:pic>
          <p:pic>
            <p:nvPicPr>
              <p:cNvPr id="1236" name="Afbeelding 1235">
                <a:extLst>
                  <a:ext uri="{FF2B5EF4-FFF2-40B4-BE49-F238E27FC236}">
                    <a16:creationId xmlns:a16="http://schemas.microsoft.com/office/drawing/2014/main" id="{4651E54D-97B8-43ED-B0AD-18B7EDB819E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t="29946" r="35587" b="49623"/>
              <a:stretch/>
            </p:blipFill>
            <p:spPr>
              <a:xfrm rot="5400000">
                <a:off x="6852362" y="23128"/>
                <a:ext cx="168680" cy="107426"/>
              </a:xfrm>
              <a:prstGeom prst="rect">
                <a:avLst/>
              </a:prstGeom>
              <a:grpFill/>
            </p:spPr>
          </p:pic>
          <p:pic>
            <p:nvPicPr>
              <p:cNvPr id="1237" name="Afbeelding 1236">
                <a:extLst>
                  <a:ext uri="{FF2B5EF4-FFF2-40B4-BE49-F238E27FC236}">
                    <a16:creationId xmlns:a16="http://schemas.microsoft.com/office/drawing/2014/main" id="{7B11F4CC-7D82-4F8A-A06F-F016EF71F41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r="35587" b="72182"/>
              <a:stretch/>
            </p:blipFill>
            <p:spPr>
              <a:xfrm>
                <a:off x="6974401" y="-17101"/>
                <a:ext cx="163876" cy="150560"/>
              </a:xfrm>
              <a:prstGeom prst="rect">
                <a:avLst/>
              </a:prstGeom>
              <a:grpFill/>
            </p:spPr>
          </p:pic>
        </p:grpSp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2691B8C9-8A29-6699-51E2-CF5353B581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49623"/>
            <a:stretch/>
          </p:blipFill>
          <p:spPr>
            <a:xfrm>
              <a:off x="4859312" y="1209305"/>
              <a:ext cx="166240" cy="276589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1F139E68-B852-7037-8E33-D17B177B1E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49623"/>
            <a:stretch/>
          </p:blipFill>
          <p:spPr>
            <a:xfrm>
              <a:off x="4874669" y="3104208"/>
              <a:ext cx="166240" cy="276589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C927A42F-16F9-F7B6-0663-5E7E24E9AB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49623"/>
            <a:stretch/>
          </p:blipFill>
          <p:spPr>
            <a:xfrm>
              <a:off x="4856365" y="2164026"/>
              <a:ext cx="166240" cy="276589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C987107B-7FA6-EEC5-8B48-EF8602657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49623"/>
            <a:stretch/>
          </p:blipFill>
          <p:spPr>
            <a:xfrm>
              <a:off x="6153299" y="4019969"/>
              <a:ext cx="166240" cy="276589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354DCACD-CD44-CF7F-E0EC-4F7D8FD414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49623"/>
            <a:stretch/>
          </p:blipFill>
          <p:spPr>
            <a:xfrm>
              <a:off x="6170111" y="4957888"/>
              <a:ext cx="166240" cy="276589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4" name="Afbeelding 13">
              <a:extLst>
                <a:ext uri="{FF2B5EF4-FFF2-40B4-BE49-F238E27FC236}">
                  <a16:creationId xmlns:a16="http://schemas.microsoft.com/office/drawing/2014/main" id="{E458F11B-B8D4-EBE2-CB19-0D8EA0804C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49623"/>
            <a:stretch/>
          </p:blipFill>
          <p:spPr>
            <a:xfrm>
              <a:off x="6185608" y="5925191"/>
              <a:ext cx="166240" cy="276589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407" name="Afbeelding 2406">
              <a:extLst>
                <a:ext uri="{FF2B5EF4-FFF2-40B4-BE49-F238E27FC236}">
                  <a16:creationId xmlns:a16="http://schemas.microsoft.com/office/drawing/2014/main" id="{EC4F54C1-288F-B254-1105-B71A9A896C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49623"/>
            <a:stretch/>
          </p:blipFill>
          <p:spPr>
            <a:xfrm>
              <a:off x="3552171" y="4998328"/>
              <a:ext cx="163876" cy="272657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408" name="Afbeelding 2407">
              <a:extLst>
                <a:ext uri="{FF2B5EF4-FFF2-40B4-BE49-F238E27FC236}">
                  <a16:creationId xmlns:a16="http://schemas.microsoft.com/office/drawing/2014/main" id="{14193B26-F162-93C7-F06F-93F1AB51FE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49623"/>
            <a:stretch/>
          </p:blipFill>
          <p:spPr>
            <a:xfrm>
              <a:off x="3551416" y="4031844"/>
              <a:ext cx="163876" cy="272657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409" name="Afbeelding 2408">
              <a:extLst>
                <a:ext uri="{FF2B5EF4-FFF2-40B4-BE49-F238E27FC236}">
                  <a16:creationId xmlns:a16="http://schemas.microsoft.com/office/drawing/2014/main" id="{20434AA9-A383-63C9-1C43-C322C72F2A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49623"/>
            <a:stretch/>
          </p:blipFill>
          <p:spPr>
            <a:xfrm>
              <a:off x="3570904" y="5947907"/>
              <a:ext cx="163876" cy="272657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249992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0" name="Groep 2409">
            <a:extLst>
              <a:ext uri="{FF2B5EF4-FFF2-40B4-BE49-F238E27FC236}">
                <a16:creationId xmlns:a16="http://schemas.microsoft.com/office/drawing/2014/main" id="{78450B61-ECD7-C096-ADEB-67677CE10F28}"/>
              </a:ext>
            </a:extLst>
          </p:cNvPr>
          <p:cNvGrpSpPr/>
          <p:nvPr/>
        </p:nvGrpSpPr>
        <p:grpSpPr>
          <a:xfrm>
            <a:off x="-167627" y="-138157"/>
            <a:ext cx="9311627" cy="6996157"/>
            <a:chOff x="-167627" y="-138157"/>
            <a:chExt cx="9311627" cy="6996157"/>
          </a:xfrm>
        </p:grpSpPr>
        <p:grpSp>
          <p:nvGrpSpPr>
            <p:cNvPr id="8" name="Groep 7">
              <a:extLst>
                <a:ext uri="{FF2B5EF4-FFF2-40B4-BE49-F238E27FC236}">
                  <a16:creationId xmlns:a16="http://schemas.microsoft.com/office/drawing/2014/main" id="{DE430F47-B7F4-48B2-8201-238534D6B026}"/>
                </a:ext>
              </a:extLst>
            </p:cNvPr>
            <p:cNvGrpSpPr/>
            <p:nvPr/>
          </p:nvGrpSpPr>
          <p:grpSpPr>
            <a:xfrm>
              <a:off x="-167627" y="-138157"/>
              <a:ext cx="9311627" cy="6996157"/>
              <a:chOff x="-175433" y="-138157"/>
              <a:chExt cx="9311627" cy="6996157"/>
            </a:xfrm>
            <a:solidFill>
              <a:schemeClr val="bg1"/>
            </a:solidFill>
          </p:grpSpPr>
          <p:sp useBgFill="1">
            <p:nvSpPr>
              <p:cNvPr id="845" name="Tekstvak 844">
                <a:extLst>
                  <a:ext uri="{FF2B5EF4-FFF2-40B4-BE49-F238E27FC236}">
                    <a16:creationId xmlns:a16="http://schemas.microsoft.com/office/drawing/2014/main" id="{530E2DD4-79BE-413D-9493-87DA0A8E28E6}"/>
                  </a:ext>
                </a:extLst>
              </p:cNvPr>
              <p:cNvSpPr txBox="1"/>
              <p:nvPr/>
            </p:nvSpPr>
            <p:spPr>
              <a:xfrm>
                <a:off x="1003394" y="184809"/>
                <a:ext cx="8109696" cy="58477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nl-NL" sz="3200" b="1" dirty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rPr>
                  <a:t>                        </a:t>
                </a:r>
                <a:r>
                  <a:rPr lang="nl-NL" sz="3200" dirty="0">
                    <a:solidFill>
                      <a:srgbClr val="FF0000"/>
                    </a:solidFill>
                  </a:rPr>
                  <a:t>Thermoharder</a:t>
                </a:r>
              </a:p>
            </p:txBody>
          </p:sp>
          <p:grpSp>
            <p:nvGrpSpPr>
              <p:cNvPr id="457" name="Groep 456">
                <a:extLst>
                  <a:ext uri="{FF2B5EF4-FFF2-40B4-BE49-F238E27FC236}">
                    <a16:creationId xmlns:a16="http://schemas.microsoft.com/office/drawing/2014/main" id="{572DC71D-9DC1-4A09-B74E-8C0A665B30F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286152" y="4015298"/>
                <a:ext cx="3695800" cy="2819671"/>
                <a:chOff x="83463" y="-256349"/>
                <a:chExt cx="9487220" cy="7238174"/>
              </a:xfrm>
              <a:grpFill/>
            </p:grpSpPr>
            <p:sp>
              <p:nvSpPr>
                <p:cNvPr id="458" name="Tekstvak 457">
                  <a:extLst>
                    <a:ext uri="{FF2B5EF4-FFF2-40B4-BE49-F238E27FC236}">
                      <a16:creationId xmlns:a16="http://schemas.microsoft.com/office/drawing/2014/main" id="{DB58466E-F29F-4D43-A2AA-EB76B0F9D6D1}"/>
                    </a:ext>
                  </a:extLst>
                </p:cNvPr>
                <p:cNvSpPr txBox="1"/>
                <p:nvPr/>
              </p:nvSpPr>
              <p:spPr>
                <a:xfrm>
                  <a:off x="390985" y="161786"/>
                  <a:ext cx="9118600" cy="671560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3200" b="1" dirty="0">
                      <a:solidFill>
                        <a:schemeClr val="bg1"/>
                      </a:solidFill>
                    </a:rPr>
                    <a:t>Polymeren</a:t>
                  </a:r>
                </a:p>
                <a:p>
                  <a:r>
                    <a:rPr lang="nl-NL" sz="3200" b="1" dirty="0">
                      <a:solidFill>
                        <a:srgbClr val="FF0000"/>
                      </a:solidFill>
                    </a:rPr>
                    <a:t>                                                               </a:t>
                  </a:r>
                </a:p>
                <a:p>
                  <a:pPr>
                    <a:tabLst>
                      <a:tab pos="1435100" algn="l"/>
                    </a:tabLst>
                  </a:pPr>
                  <a:endParaRPr lang="nl-NL" sz="3200" b="1" dirty="0">
                    <a:solidFill>
                      <a:srgbClr val="FF0000"/>
                    </a:solidFill>
                  </a:endParaRPr>
                </a:p>
                <a:p>
                  <a:endParaRPr lang="nl-NL" sz="3600" b="1" dirty="0">
                    <a:solidFill>
                      <a:srgbClr val="FF0000"/>
                    </a:solidFill>
                  </a:endParaRPr>
                </a:p>
                <a:p>
                  <a:r>
                    <a:rPr lang="nl-NL" sz="3200" b="1" dirty="0">
                      <a:solidFill>
                        <a:srgbClr val="FF0000"/>
                      </a:solidFill>
                    </a:rPr>
                    <a:t>                 </a:t>
                  </a:r>
                  <a:r>
                    <a:rPr lang="nl-NL" sz="800" b="1" dirty="0">
                      <a:solidFill>
                        <a:srgbClr val="FF0000"/>
                      </a:solidFill>
                    </a:rPr>
                    <a:t>   </a:t>
                  </a:r>
                  <a:r>
                    <a:rPr lang="nl-NL" sz="3200" dirty="0"/>
                    <a:t>                                            </a:t>
                  </a:r>
                </a:p>
              </p:txBody>
            </p:sp>
            <p:sp>
              <p:nvSpPr>
                <p:cNvPr id="459" name="Rechthoek 458">
                  <a:extLst>
                    <a:ext uri="{FF2B5EF4-FFF2-40B4-BE49-F238E27FC236}">
                      <a16:creationId xmlns:a16="http://schemas.microsoft.com/office/drawing/2014/main" id="{A8B6E042-D242-4A59-8C49-C8E7337862BF}"/>
                    </a:ext>
                  </a:extLst>
                </p:cNvPr>
                <p:cNvSpPr/>
                <p:nvPr/>
              </p:nvSpPr>
              <p:spPr>
                <a:xfrm>
                  <a:off x="2087475" y="1687288"/>
                  <a:ext cx="810747" cy="38181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460" name="Rechthoek 459">
                  <a:extLst>
                    <a:ext uri="{FF2B5EF4-FFF2-40B4-BE49-F238E27FC236}">
                      <a16:creationId xmlns:a16="http://schemas.microsoft.com/office/drawing/2014/main" id="{E31A4FE4-E86B-493E-8EA9-FFE6AC001C1A}"/>
                    </a:ext>
                  </a:extLst>
                </p:cNvPr>
                <p:cNvSpPr/>
                <p:nvPr/>
              </p:nvSpPr>
              <p:spPr>
                <a:xfrm>
                  <a:off x="4950284" y="1513220"/>
                  <a:ext cx="674543" cy="36897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grpSp>
              <p:nvGrpSpPr>
                <p:cNvPr id="461" name="Groep 460">
                  <a:extLst>
                    <a:ext uri="{FF2B5EF4-FFF2-40B4-BE49-F238E27FC236}">
                      <a16:creationId xmlns:a16="http://schemas.microsoft.com/office/drawing/2014/main" id="{FD6052BA-18D9-4B05-BFBF-338666CEB450}"/>
                    </a:ext>
                  </a:extLst>
                </p:cNvPr>
                <p:cNvGrpSpPr/>
                <p:nvPr/>
              </p:nvGrpSpPr>
              <p:grpSpPr>
                <a:xfrm flipV="1">
                  <a:off x="2981011" y="2655863"/>
                  <a:ext cx="2483258" cy="1129120"/>
                  <a:chOff x="753877" y="3024659"/>
                  <a:chExt cx="2483258" cy="1127891"/>
                </a:xfrm>
                <a:grpFill/>
              </p:grpSpPr>
              <p:sp>
                <p:nvSpPr>
                  <p:cNvPr id="539" name="Rechthoek 538">
                    <a:extLst>
                      <a:ext uri="{FF2B5EF4-FFF2-40B4-BE49-F238E27FC236}">
                        <a16:creationId xmlns:a16="http://schemas.microsoft.com/office/drawing/2014/main" id="{DFCFB13B-0CB5-4892-96DB-C360716154EE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36814"/>
                    <a:ext cx="587230" cy="322145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540" name="Afbeelding 539">
                    <a:extLst>
                      <a:ext uri="{FF2B5EF4-FFF2-40B4-BE49-F238E27FC236}">
                        <a16:creationId xmlns:a16="http://schemas.microsoft.com/office/drawing/2014/main" id="{54A65D68-A6F0-47E4-BEC9-ED5AF0338C7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2524"/>
                  <a:stretch/>
                </p:blipFill>
                <p:spPr>
                  <a:xfrm flipV="1">
                    <a:off x="1048624" y="3036814"/>
                    <a:ext cx="1888997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541" name="Rechthoek 540">
                    <a:extLst>
                      <a:ext uri="{FF2B5EF4-FFF2-40B4-BE49-F238E27FC236}">
                        <a16:creationId xmlns:a16="http://schemas.microsoft.com/office/drawing/2014/main" id="{6596B47E-5E35-489B-8C74-CC2C70C2FCB5}"/>
                      </a:ext>
                    </a:extLst>
                  </p:cNvPr>
                  <p:cNvSpPr/>
                  <p:nvPr/>
                </p:nvSpPr>
                <p:spPr>
                  <a:xfrm>
                    <a:off x="2118217" y="305653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542" name="Rechthoek 541">
                    <a:extLst>
                      <a:ext uri="{FF2B5EF4-FFF2-40B4-BE49-F238E27FC236}">
                        <a16:creationId xmlns:a16="http://schemas.microsoft.com/office/drawing/2014/main" id="{EAD759C4-91DB-4C42-AF73-1946459593AE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24659"/>
                    <a:ext cx="674543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543" name="Afbeelding 542">
                    <a:extLst>
                      <a:ext uri="{FF2B5EF4-FFF2-40B4-BE49-F238E27FC236}">
                        <a16:creationId xmlns:a16="http://schemas.microsoft.com/office/drawing/2014/main" id="{46B9205F-65EF-47CC-83DA-2E913D92F5A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933" b="-56"/>
                  <a:stretch/>
                </p:blipFill>
                <p:spPr>
                  <a:xfrm flipV="1">
                    <a:off x="2915175" y="3621955"/>
                    <a:ext cx="321960" cy="322143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544" name="Afbeelding 543">
                    <a:extLst>
                      <a:ext uri="{FF2B5EF4-FFF2-40B4-BE49-F238E27FC236}">
                        <a16:creationId xmlns:a16="http://schemas.microsoft.com/office/drawing/2014/main" id="{80C02E1C-48D7-4796-AAAF-E67F958CB95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364" b="-94"/>
                  <a:stretch/>
                </p:blipFill>
                <p:spPr>
                  <a:xfrm rot="10800000" flipV="1">
                    <a:off x="753877" y="3621957"/>
                    <a:ext cx="294746" cy="322688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462" name="Groep 461">
                  <a:extLst>
                    <a:ext uri="{FF2B5EF4-FFF2-40B4-BE49-F238E27FC236}">
                      <a16:creationId xmlns:a16="http://schemas.microsoft.com/office/drawing/2014/main" id="{56CADB26-DF81-49C0-87F1-E7757DC701E5}"/>
                    </a:ext>
                  </a:extLst>
                </p:cNvPr>
                <p:cNvGrpSpPr/>
                <p:nvPr/>
              </p:nvGrpSpPr>
              <p:grpSpPr>
                <a:xfrm>
                  <a:off x="3077698" y="696807"/>
                  <a:ext cx="3478560" cy="2157763"/>
                  <a:chOff x="1216401" y="1388805"/>
                  <a:chExt cx="3478560" cy="2157763"/>
                </a:xfrm>
                <a:grpFill/>
              </p:grpSpPr>
              <p:grpSp>
                <p:nvGrpSpPr>
                  <p:cNvPr id="533" name="Groep 532">
                    <a:extLst>
                      <a:ext uri="{FF2B5EF4-FFF2-40B4-BE49-F238E27FC236}">
                        <a16:creationId xmlns:a16="http://schemas.microsoft.com/office/drawing/2014/main" id="{9D407AED-854E-4FFB-8085-B2E8A156CCAC}"/>
                      </a:ext>
                    </a:extLst>
                  </p:cNvPr>
                  <p:cNvGrpSpPr/>
                  <p:nvPr/>
                </p:nvGrpSpPr>
                <p:grpSpPr>
                  <a:xfrm>
                    <a:off x="1216401" y="1388805"/>
                    <a:ext cx="2504119" cy="919440"/>
                    <a:chOff x="1191234" y="3024659"/>
                    <a:chExt cx="2504119" cy="919440"/>
                  </a:xfrm>
                  <a:grpFill/>
                </p:grpSpPr>
                <p:sp>
                  <p:nvSpPr>
                    <p:cNvPr id="535" name="Rechthoek 534">
                      <a:extLst>
                        <a:ext uri="{FF2B5EF4-FFF2-40B4-BE49-F238E27FC236}">
                          <a16:creationId xmlns:a16="http://schemas.microsoft.com/office/drawing/2014/main" id="{9EC51410-175F-4335-8252-AC862C6E8B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536" name="Rechthoek 535">
                      <a:extLst>
                        <a:ext uri="{FF2B5EF4-FFF2-40B4-BE49-F238E27FC236}">
                          <a16:creationId xmlns:a16="http://schemas.microsoft.com/office/drawing/2014/main" id="{77CBFEF5-C20D-4DEF-8558-F81477A0F2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217" y="3056533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537" name="Rechthoek 536">
                      <a:extLst>
                        <a:ext uri="{FF2B5EF4-FFF2-40B4-BE49-F238E27FC236}">
                          <a16:creationId xmlns:a16="http://schemas.microsoft.com/office/drawing/2014/main" id="{3B849B66-DF83-4396-9FB5-EA897FBF82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24659"/>
                      <a:ext cx="674543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538" name="Rechthoek 537">
                      <a:extLst>
                        <a:ext uri="{FF2B5EF4-FFF2-40B4-BE49-F238E27FC236}">
                          <a16:creationId xmlns:a16="http://schemas.microsoft.com/office/drawing/2014/main" id="{22CC10C0-82D7-4416-AEE4-4B6A58D635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15174" y="3621954"/>
                      <a:ext cx="780179" cy="322145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pic>
                <p:nvPicPr>
                  <p:cNvPr id="534" name="Afbeelding 533">
                    <a:extLst>
                      <a:ext uri="{FF2B5EF4-FFF2-40B4-BE49-F238E27FC236}">
                        <a16:creationId xmlns:a16="http://schemas.microsoft.com/office/drawing/2014/main" id="{994AE93B-FE51-4437-9EBA-AC61AB6FD18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49623"/>
                  <a:stretch/>
                </p:blipFill>
                <p:spPr>
                  <a:xfrm>
                    <a:off x="3321130" y="2892226"/>
                    <a:ext cx="1373831" cy="654342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463" name="Afbeelding 462">
                  <a:extLst>
                    <a:ext uri="{FF2B5EF4-FFF2-40B4-BE49-F238E27FC236}">
                      <a16:creationId xmlns:a16="http://schemas.microsoft.com/office/drawing/2014/main" id="{18A68A84-EE35-4854-94B2-C0D5964BC8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5496371" y="2881247"/>
                  <a:ext cx="746620" cy="287317"/>
                </a:xfrm>
                <a:prstGeom prst="rect">
                  <a:avLst/>
                </a:prstGeom>
                <a:grpFill/>
              </p:spPr>
            </p:pic>
            <p:pic>
              <p:nvPicPr>
                <p:cNvPr id="464" name="Afbeelding 463">
                  <a:extLst>
                    <a:ext uri="{FF2B5EF4-FFF2-40B4-BE49-F238E27FC236}">
                      <a16:creationId xmlns:a16="http://schemas.microsoft.com/office/drawing/2014/main" id="{EFCBB881-0418-48EB-8368-34EA4ED20B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49623"/>
                <a:stretch/>
              </p:blipFill>
              <p:spPr>
                <a:xfrm>
                  <a:off x="1916018" y="2200228"/>
                  <a:ext cx="1373831" cy="654342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465" name="Groep 464">
                  <a:extLst>
                    <a:ext uri="{FF2B5EF4-FFF2-40B4-BE49-F238E27FC236}">
                      <a16:creationId xmlns:a16="http://schemas.microsoft.com/office/drawing/2014/main" id="{FA571005-0DC7-4959-89C4-518D7D0AEDD3}"/>
                    </a:ext>
                  </a:extLst>
                </p:cNvPr>
                <p:cNvGrpSpPr/>
                <p:nvPr/>
              </p:nvGrpSpPr>
              <p:grpSpPr>
                <a:xfrm>
                  <a:off x="83463" y="2881247"/>
                  <a:ext cx="9487220" cy="4100578"/>
                  <a:chOff x="83463" y="2881247"/>
                  <a:chExt cx="9487220" cy="4100578"/>
                </a:xfrm>
                <a:grpFill/>
              </p:grpSpPr>
              <p:grpSp>
                <p:nvGrpSpPr>
                  <p:cNvPr id="501" name="Groep 500">
                    <a:extLst>
                      <a:ext uri="{FF2B5EF4-FFF2-40B4-BE49-F238E27FC236}">
                        <a16:creationId xmlns:a16="http://schemas.microsoft.com/office/drawing/2014/main" id="{14F26CE7-DF3E-4A74-9491-A957A0BC91B8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2294417" y="3732049"/>
                    <a:ext cx="3977826" cy="2114779"/>
                    <a:chOff x="1841650" y="3787345"/>
                    <a:chExt cx="3827847" cy="1977078"/>
                  </a:xfrm>
                  <a:grpFill/>
                </p:grpSpPr>
                <p:grpSp>
                  <p:nvGrpSpPr>
                    <p:cNvPr id="517" name="Groep 516">
                      <a:extLst>
                        <a:ext uri="{FF2B5EF4-FFF2-40B4-BE49-F238E27FC236}">
                          <a16:creationId xmlns:a16="http://schemas.microsoft.com/office/drawing/2014/main" id="{0D78E5F6-1EFC-4B59-A285-46093B7499A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53583" y="4614086"/>
                      <a:ext cx="3215914" cy="1150337"/>
                      <a:chOff x="790160" y="1366359"/>
                      <a:chExt cx="3215914" cy="1150337"/>
                    </a:xfrm>
                    <a:grpFill/>
                  </p:grpSpPr>
                  <p:grpSp>
                    <p:nvGrpSpPr>
                      <p:cNvPr id="522" name="Groep 521">
                        <a:extLst>
                          <a:ext uri="{FF2B5EF4-FFF2-40B4-BE49-F238E27FC236}">
                            <a16:creationId xmlns:a16="http://schemas.microsoft.com/office/drawing/2014/main" id="{B4ED12E9-5DD8-40E9-B92B-61CDC61349F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90160" y="1388805"/>
                        <a:ext cx="2930360" cy="1127891"/>
                        <a:chOff x="764993" y="3024659"/>
                        <a:chExt cx="2930360" cy="1127891"/>
                      </a:xfrm>
                      <a:grpFill/>
                    </p:grpSpPr>
                    <p:sp>
                      <p:nvSpPr>
                        <p:cNvPr id="526" name="Rechthoek 525">
                          <a:extLst>
                            <a:ext uri="{FF2B5EF4-FFF2-40B4-BE49-F238E27FC236}">
                              <a16:creationId xmlns:a16="http://schemas.microsoft.com/office/drawing/2014/main" id="{687D0D7B-819C-44D1-8837-D168EBA505E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91234" y="3036814"/>
                          <a:ext cx="587230" cy="322145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pic>
                      <p:nvPicPr>
                        <p:cNvPr id="527" name="Afbeelding 526">
                          <a:extLst>
                            <a:ext uri="{FF2B5EF4-FFF2-40B4-BE49-F238E27FC236}">
                              <a16:creationId xmlns:a16="http://schemas.microsoft.com/office/drawing/2014/main" id="{28E49775-BB48-4B10-A8CC-675A0545BDFF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2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2914" t="25198"/>
                        <a:stretch/>
                      </p:blipFill>
                      <p:spPr>
                        <a:xfrm flipV="1">
                          <a:off x="1048624" y="3036814"/>
                          <a:ext cx="2206304" cy="1115736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sp>
                      <p:nvSpPr>
                        <p:cNvPr id="528" name="Rechthoek 527">
                          <a:extLst>
                            <a:ext uri="{FF2B5EF4-FFF2-40B4-BE49-F238E27FC236}">
                              <a16:creationId xmlns:a16="http://schemas.microsoft.com/office/drawing/2014/main" id="{901C7451-86BD-4969-AE93-5E3E3C8C17A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118217" y="3056533"/>
                          <a:ext cx="780179" cy="356954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529" name="Rechthoek 528">
                          <a:extLst>
                            <a:ext uri="{FF2B5EF4-FFF2-40B4-BE49-F238E27FC236}">
                              <a16:creationId xmlns:a16="http://schemas.microsoft.com/office/drawing/2014/main" id="{E6C5109D-9A6E-425D-B147-0FB390A73B9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53382" y="3024659"/>
                          <a:ext cx="712395" cy="368974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530" name="Rechthoek 529">
                          <a:extLst>
                            <a:ext uri="{FF2B5EF4-FFF2-40B4-BE49-F238E27FC236}">
                              <a16:creationId xmlns:a16="http://schemas.microsoft.com/office/drawing/2014/main" id="{8A5F15BB-26DF-43EE-BB31-0E215D93AB3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915174" y="3621954"/>
                          <a:ext cx="780179" cy="322145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pic>
                      <p:nvPicPr>
                        <p:cNvPr id="531" name="Afbeelding 530">
                          <a:extLst>
                            <a:ext uri="{FF2B5EF4-FFF2-40B4-BE49-F238E27FC236}">
                              <a16:creationId xmlns:a16="http://schemas.microsoft.com/office/drawing/2014/main" id="{E79A6CA6-1AAE-44CB-AD88-448D04318611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799" t="79811" r="66824" b="2201"/>
                        <a:stretch/>
                      </p:blipFill>
                      <p:spPr>
                        <a:xfrm flipV="1">
                          <a:off x="2915174" y="3655645"/>
                          <a:ext cx="288220" cy="268311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pic>
                      <p:nvPicPr>
                        <p:cNvPr id="532" name="Afbeelding 531">
                          <a:extLst>
                            <a:ext uri="{FF2B5EF4-FFF2-40B4-BE49-F238E27FC236}">
                              <a16:creationId xmlns:a16="http://schemas.microsoft.com/office/drawing/2014/main" id="{EB17F77E-A7CB-499B-8275-573D9AB1BCA2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4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799" t="78460" r="66810" b="1292"/>
                        <a:stretch/>
                      </p:blipFill>
                      <p:spPr>
                        <a:xfrm rot="10800000" flipV="1">
                          <a:off x="764993" y="3621954"/>
                          <a:ext cx="283630" cy="302005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  <p:grpSp>
                    <p:nvGrpSpPr>
                      <p:cNvPr id="523" name="Groep 522">
                        <a:extLst>
                          <a:ext uri="{FF2B5EF4-FFF2-40B4-BE49-F238E27FC236}">
                            <a16:creationId xmlns:a16="http://schemas.microsoft.com/office/drawing/2014/main" id="{66B47AAC-FF6F-4C5C-892A-AEE3E72385C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259454" y="1366359"/>
                        <a:ext cx="746620" cy="931338"/>
                        <a:chOff x="3283036" y="2973664"/>
                        <a:chExt cx="746620" cy="931338"/>
                      </a:xfrm>
                      <a:grpFill/>
                    </p:grpSpPr>
                    <p:pic>
                      <p:nvPicPr>
                        <p:cNvPr id="524" name="Afbeelding 523">
                          <a:extLst>
                            <a:ext uri="{FF2B5EF4-FFF2-40B4-BE49-F238E27FC236}">
                              <a16:creationId xmlns:a16="http://schemas.microsoft.com/office/drawing/2014/main" id="{7FA38701-8CD3-4599-AF99-EA46D7292772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6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57428" t="39456" r="13101" b="41282"/>
                        <a:stretch/>
                      </p:blipFill>
                      <p:spPr>
                        <a:xfrm flipV="1">
                          <a:off x="3283036" y="3617685"/>
                          <a:ext cx="746620" cy="287317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pic>
                      <p:nvPicPr>
                        <p:cNvPr id="525" name="Afbeelding 524">
                          <a:extLst>
                            <a:ext uri="{FF2B5EF4-FFF2-40B4-BE49-F238E27FC236}">
                              <a16:creationId xmlns:a16="http://schemas.microsoft.com/office/drawing/2014/main" id="{408C2700-CCE4-4EF1-A6DB-74665C1EF636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5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34947" r="35587" b="49623"/>
                        <a:stretch/>
                      </p:blipFill>
                      <p:spPr>
                        <a:xfrm>
                          <a:off x="3439540" y="2973664"/>
                          <a:ext cx="404812" cy="654342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</p:grpSp>
                <p:pic>
                  <p:nvPicPr>
                    <p:cNvPr id="518" name="Afbeelding 517">
                      <a:extLst>
                        <a:ext uri="{FF2B5EF4-FFF2-40B4-BE49-F238E27FC236}">
                          <a16:creationId xmlns:a16="http://schemas.microsoft.com/office/drawing/2014/main" id="{D4BD3E7D-3756-4376-9968-5C1CC702AD7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49623"/>
                    <a:stretch/>
                  </p:blipFill>
                  <p:spPr>
                    <a:xfrm>
                      <a:off x="1841650" y="4603765"/>
                      <a:ext cx="404812" cy="654342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519" name="Afbeelding 518">
                      <a:extLst>
                        <a:ext uri="{FF2B5EF4-FFF2-40B4-BE49-F238E27FC236}">
                          <a16:creationId xmlns:a16="http://schemas.microsoft.com/office/drawing/2014/main" id="{534CC9F3-1464-4DB4-BC35-9B4A7002168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67599" t="20157" r="23223" b="20774"/>
                    <a:stretch/>
                  </p:blipFill>
                  <p:spPr>
                    <a:xfrm flipV="1">
                      <a:off x="3573965" y="3787345"/>
                      <a:ext cx="232529" cy="881061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520" name="Afbeelding 519">
                      <a:extLst>
                        <a:ext uri="{FF2B5EF4-FFF2-40B4-BE49-F238E27FC236}">
                          <a16:creationId xmlns:a16="http://schemas.microsoft.com/office/drawing/2014/main" id="{A2DF558B-D492-4B99-819C-81FAC9864F8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t="29946" r="35587" b="49623"/>
                    <a:stretch/>
                  </p:blipFill>
                  <p:spPr>
                    <a:xfrm rot="5400000">
                      <a:off x="3736771" y="4085334"/>
                      <a:ext cx="404812" cy="265367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521" name="Afbeelding 520">
                      <a:extLst>
                        <a:ext uri="{FF2B5EF4-FFF2-40B4-BE49-F238E27FC236}">
                          <a16:creationId xmlns:a16="http://schemas.microsoft.com/office/drawing/2014/main" id="{EB37A5F1-FD8D-4A70-AE43-F9C40C50243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72182"/>
                    <a:stretch/>
                  </p:blipFill>
                  <p:spPr>
                    <a:xfrm>
                      <a:off x="4032302" y="3992568"/>
                      <a:ext cx="404812" cy="361325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502" name="Afbeelding 501">
                    <a:extLst>
                      <a:ext uri="{FF2B5EF4-FFF2-40B4-BE49-F238E27FC236}">
                        <a16:creationId xmlns:a16="http://schemas.microsoft.com/office/drawing/2014/main" id="{39436431-90FA-4068-B686-7268929C1FE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9811" r="66824" b="2201"/>
                  <a:stretch/>
                </p:blipFill>
                <p:spPr>
                  <a:xfrm flipV="1">
                    <a:off x="6276285" y="5308066"/>
                    <a:ext cx="299513" cy="286999"/>
                  </a:xfrm>
                  <a:prstGeom prst="rect">
                    <a:avLst/>
                  </a:prstGeom>
                  <a:grpFill/>
                </p:spPr>
              </p:pic>
              <p:grpSp>
                <p:nvGrpSpPr>
                  <p:cNvPr id="503" name="Groep 502">
                    <a:extLst>
                      <a:ext uri="{FF2B5EF4-FFF2-40B4-BE49-F238E27FC236}">
                        <a16:creationId xmlns:a16="http://schemas.microsoft.com/office/drawing/2014/main" id="{22AECB0B-24E3-4003-8EC7-3956E2CA7569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83463" y="5824249"/>
                    <a:ext cx="1707162" cy="388847"/>
                    <a:chOff x="1191234" y="3024659"/>
                    <a:chExt cx="1707162" cy="388828"/>
                  </a:xfrm>
                  <a:grpFill/>
                </p:grpSpPr>
                <p:sp>
                  <p:nvSpPr>
                    <p:cNvPr id="514" name="Rechthoek 513">
                      <a:extLst>
                        <a:ext uri="{FF2B5EF4-FFF2-40B4-BE49-F238E27FC236}">
                          <a16:creationId xmlns:a16="http://schemas.microsoft.com/office/drawing/2014/main" id="{9A8F1109-3AE1-45EA-9C51-B4C3AA08AD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515" name="Rechthoek 514">
                      <a:extLst>
                        <a:ext uri="{FF2B5EF4-FFF2-40B4-BE49-F238E27FC236}">
                          <a16:creationId xmlns:a16="http://schemas.microsoft.com/office/drawing/2014/main" id="{CEBBE914-CB82-4E22-876F-00E17A8436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217" y="3056533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516" name="Rechthoek 515">
                      <a:extLst>
                        <a:ext uri="{FF2B5EF4-FFF2-40B4-BE49-F238E27FC236}">
                          <a16:creationId xmlns:a16="http://schemas.microsoft.com/office/drawing/2014/main" id="{12537C6B-F83C-47B1-BACF-018C125B37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24659"/>
                      <a:ext cx="674543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pic>
                <p:nvPicPr>
                  <p:cNvPr id="504" name="Afbeelding 503">
                    <a:extLst>
                      <a:ext uri="{FF2B5EF4-FFF2-40B4-BE49-F238E27FC236}">
                        <a16:creationId xmlns:a16="http://schemas.microsoft.com/office/drawing/2014/main" id="{4B9A649D-FD30-48B8-84EC-C8230EABF7B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3012"/>
                  <a:stretch/>
                </p:blipFill>
                <p:spPr>
                  <a:xfrm>
                    <a:off x="6603860" y="5114720"/>
                    <a:ext cx="1876628" cy="1107720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505" name="Afbeelding 504">
                    <a:extLst>
                      <a:ext uri="{FF2B5EF4-FFF2-40B4-BE49-F238E27FC236}">
                        <a16:creationId xmlns:a16="http://schemas.microsoft.com/office/drawing/2014/main" id="{53439A75-E873-44B3-912E-9551AAAD35E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5584" b="1506"/>
                  <a:stretch/>
                </p:blipFill>
                <p:spPr>
                  <a:xfrm flipV="1">
                    <a:off x="8492448" y="5313745"/>
                    <a:ext cx="319655" cy="298830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506" name="Rechthoek 505">
                    <a:extLst>
                      <a:ext uri="{FF2B5EF4-FFF2-40B4-BE49-F238E27FC236}">
                        <a16:creationId xmlns:a16="http://schemas.microsoft.com/office/drawing/2014/main" id="{292DE9C0-4427-4338-BCDE-1199FC76306C}"/>
                      </a:ext>
                    </a:extLst>
                  </p:cNvPr>
                  <p:cNvSpPr/>
                  <p:nvPr/>
                </p:nvSpPr>
                <p:spPr>
                  <a:xfrm>
                    <a:off x="7675298" y="5850837"/>
                    <a:ext cx="1036139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507" name="Rechthoek 506">
                    <a:extLst>
                      <a:ext uri="{FF2B5EF4-FFF2-40B4-BE49-F238E27FC236}">
                        <a16:creationId xmlns:a16="http://schemas.microsoft.com/office/drawing/2014/main" id="{056FDE97-0369-43D8-8429-6D297D9965E7}"/>
                      </a:ext>
                    </a:extLst>
                  </p:cNvPr>
                  <p:cNvSpPr/>
                  <p:nvPr/>
                </p:nvSpPr>
                <p:spPr>
                  <a:xfrm>
                    <a:off x="6575798" y="5885585"/>
                    <a:ext cx="810747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508" name="Afbeelding 507">
                    <a:extLst>
                      <a:ext uri="{FF2B5EF4-FFF2-40B4-BE49-F238E27FC236}">
                        <a16:creationId xmlns:a16="http://schemas.microsoft.com/office/drawing/2014/main" id="{0E4EEF98-62A1-4AED-B161-C242A41163E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738" t="25198" r="23406" b="22545"/>
                  <a:stretch/>
                </p:blipFill>
                <p:spPr>
                  <a:xfrm>
                    <a:off x="7413616" y="6207964"/>
                    <a:ext cx="249721" cy="773861"/>
                  </a:xfrm>
                  <a:prstGeom prst="rect">
                    <a:avLst/>
                  </a:prstGeom>
                  <a:grpFill/>
                </p:spPr>
              </p:pic>
              <p:grpSp>
                <p:nvGrpSpPr>
                  <p:cNvPr id="509" name="Groep 508">
                    <a:extLst>
                      <a:ext uri="{FF2B5EF4-FFF2-40B4-BE49-F238E27FC236}">
                        <a16:creationId xmlns:a16="http://schemas.microsoft.com/office/drawing/2014/main" id="{017C7164-3A5D-48D8-BA19-6191E4F91020}"/>
                      </a:ext>
                    </a:extLst>
                  </p:cNvPr>
                  <p:cNvGrpSpPr/>
                  <p:nvPr/>
                </p:nvGrpSpPr>
                <p:grpSpPr>
                  <a:xfrm>
                    <a:off x="7675298" y="6358750"/>
                    <a:ext cx="645868" cy="452728"/>
                    <a:chOff x="918455" y="925459"/>
                    <a:chExt cx="645868" cy="452728"/>
                  </a:xfrm>
                  <a:grpFill/>
                </p:grpSpPr>
                <p:pic>
                  <p:nvPicPr>
                    <p:cNvPr id="512" name="Afbeelding 511">
                      <a:extLst>
                        <a:ext uri="{FF2B5EF4-FFF2-40B4-BE49-F238E27FC236}">
                          <a16:creationId xmlns:a16="http://schemas.microsoft.com/office/drawing/2014/main" id="{403DC64A-5609-4361-8A0F-1BF4039CE1F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t="29946" r="35587" b="49623"/>
                    <a:stretch/>
                  </p:blipFill>
                  <p:spPr>
                    <a:xfrm rot="5400000">
                      <a:off x="839833" y="1023802"/>
                      <a:ext cx="433007" cy="275764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513" name="Afbeelding 512">
                      <a:extLst>
                        <a:ext uri="{FF2B5EF4-FFF2-40B4-BE49-F238E27FC236}">
                          <a16:creationId xmlns:a16="http://schemas.microsoft.com/office/drawing/2014/main" id="{72A3CAE9-11A0-451E-BF30-494EF446F8A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72182"/>
                    <a:stretch/>
                  </p:blipFill>
                  <p:spPr>
                    <a:xfrm>
                      <a:off x="1143650" y="925459"/>
                      <a:ext cx="420673" cy="386491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510" name="Afbeelding 509">
                    <a:extLst>
                      <a:ext uri="{FF2B5EF4-FFF2-40B4-BE49-F238E27FC236}">
                        <a16:creationId xmlns:a16="http://schemas.microsoft.com/office/drawing/2014/main" id="{C57AD5BB-DBDA-4870-A9B5-D5B32294DA9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8824063" y="5336541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511" name="Afbeelding 510">
                    <a:extLst>
                      <a:ext uri="{FF2B5EF4-FFF2-40B4-BE49-F238E27FC236}">
                        <a16:creationId xmlns:a16="http://schemas.microsoft.com/office/drawing/2014/main" id="{43303BCA-B202-445D-9E71-A797DC728CC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8792297" y="2881247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466" name="Groep 465">
                  <a:extLst>
                    <a:ext uri="{FF2B5EF4-FFF2-40B4-BE49-F238E27FC236}">
                      <a16:creationId xmlns:a16="http://schemas.microsoft.com/office/drawing/2014/main" id="{B3F8E7BC-51A1-4429-99E7-C4A27F1410AE}"/>
                    </a:ext>
                  </a:extLst>
                </p:cNvPr>
                <p:cNvGrpSpPr/>
                <p:nvPr/>
              </p:nvGrpSpPr>
              <p:grpSpPr>
                <a:xfrm>
                  <a:off x="1149525" y="2212347"/>
                  <a:ext cx="1326138" cy="1755265"/>
                  <a:chOff x="2369215" y="2188834"/>
                  <a:chExt cx="1326138" cy="1755265"/>
                </a:xfrm>
                <a:grpFill/>
              </p:grpSpPr>
              <p:sp>
                <p:nvSpPr>
                  <p:cNvPr id="499" name="Rechthoek 498">
                    <a:extLst>
                      <a:ext uri="{FF2B5EF4-FFF2-40B4-BE49-F238E27FC236}">
                        <a16:creationId xmlns:a16="http://schemas.microsoft.com/office/drawing/2014/main" id="{25FA2EAF-9372-4728-9281-43B4BA446592}"/>
                      </a:ext>
                    </a:extLst>
                  </p:cNvPr>
                  <p:cNvSpPr/>
                  <p:nvPr/>
                </p:nvSpPr>
                <p:spPr>
                  <a:xfrm>
                    <a:off x="2369215" y="2188834"/>
                    <a:ext cx="798138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/>
                  </a:p>
                </p:txBody>
              </p:sp>
              <p:sp>
                <p:nvSpPr>
                  <p:cNvPr id="500" name="Rechthoek 499">
                    <a:extLst>
                      <a:ext uri="{FF2B5EF4-FFF2-40B4-BE49-F238E27FC236}">
                        <a16:creationId xmlns:a16="http://schemas.microsoft.com/office/drawing/2014/main" id="{18732CA6-BA70-420F-B4BB-5B4FB057F8C7}"/>
                      </a:ext>
                    </a:extLst>
                  </p:cNvPr>
                  <p:cNvSpPr/>
                  <p:nvPr/>
                </p:nvSpPr>
                <p:spPr>
                  <a:xfrm>
                    <a:off x="2915174" y="3621954"/>
                    <a:ext cx="780179" cy="32214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pic>
              <p:nvPicPr>
                <p:cNvPr id="467" name="Afbeelding 466">
                  <a:extLst>
                    <a:ext uri="{FF2B5EF4-FFF2-40B4-BE49-F238E27FC236}">
                      <a16:creationId xmlns:a16="http://schemas.microsoft.com/office/drawing/2014/main" id="{6AB286AC-361E-4592-9F39-C4ED9BD5797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8460" r="65584" b="1506"/>
                <a:stretch/>
              </p:blipFill>
              <p:spPr>
                <a:xfrm flipV="1">
                  <a:off x="6266213" y="2867165"/>
                  <a:ext cx="319655" cy="298830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468" name="Groep 467">
                  <a:extLst>
                    <a:ext uri="{FF2B5EF4-FFF2-40B4-BE49-F238E27FC236}">
                      <a16:creationId xmlns:a16="http://schemas.microsoft.com/office/drawing/2014/main" id="{C1918ADF-40D8-4B32-8862-65ADD27E9088}"/>
                    </a:ext>
                  </a:extLst>
                </p:cNvPr>
                <p:cNvGrpSpPr/>
                <p:nvPr/>
              </p:nvGrpSpPr>
              <p:grpSpPr>
                <a:xfrm>
                  <a:off x="6557331" y="2247174"/>
                  <a:ext cx="2434551" cy="1743723"/>
                  <a:chOff x="1260802" y="2200376"/>
                  <a:chExt cx="2434551" cy="1743723"/>
                </a:xfrm>
                <a:grpFill/>
              </p:grpSpPr>
              <p:pic>
                <p:nvPicPr>
                  <p:cNvPr id="495" name="Afbeelding 494">
                    <a:extLst>
                      <a:ext uri="{FF2B5EF4-FFF2-40B4-BE49-F238E27FC236}">
                        <a16:creationId xmlns:a16="http://schemas.microsoft.com/office/drawing/2014/main" id="{532AEDC8-A5AB-4BA5-8EE8-799713C6C9D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1754"/>
                  <a:stretch/>
                </p:blipFill>
                <p:spPr>
                  <a:xfrm flipV="1">
                    <a:off x="1279321" y="2215952"/>
                    <a:ext cx="1908499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496" name="Rechthoek 495">
                    <a:extLst>
                      <a:ext uri="{FF2B5EF4-FFF2-40B4-BE49-F238E27FC236}">
                        <a16:creationId xmlns:a16="http://schemas.microsoft.com/office/drawing/2014/main" id="{2CEC7BC7-8902-48BC-B78D-2410F60A9025}"/>
                      </a:ext>
                    </a:extLst>
                  </p:cNvPr>
                  <p:cNvSpPr/>
                  <p:nvPr/>
                </p:nvSpPr>
                <p:spPr>
                  <a:xfrm>
                    <a:off x="1260802" y="222594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497" name="Rechthoek 496">
                    <a:extLst>
                      <a:ext uri="{FF2B5EF4-FFF2-40B4-BE49-F238E27FC236}">
                        <a16:creationId xmlns:a16="http://schemas.microsoft.com/office/drawing/2014/main" id="{95F84B70-9892-4632-A233-7A86C33C4DA5}"/>
                      </a:ext>
                    </a:extLst>
                  </p:cNvPr>
                  <p:cNvSpPr/>
                  <p:nvPr/>
                </p:nvSpPr>
                <p:spPr>
                  <a:xfrm>
                    <a:off x="2360674" y="2200376"/>
                    <a:ext cx="974049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/>
                  </a:p>
                </p:txBody>
              </p:sp>
              <p:sp>
                <p:nvSpPr>
                  <p:cNvPr id="498" name="Rechthoek 497">
                    <a:extLst>
                      <a:ext uri="{FF2B5EF4-FFF2-40B4-BE49-F238E27FC236}">
                        <a16:creationId xmlns:a16="http://schemas.microsoft.com/office/drawing/2014/main" id="{4CF474B3-4D66-4D4E-B1B2-EE6F623923DC}"/>
                      </a:ext>
                    </a:extLst>
                  </p:cNvPr>
                  <p:cNvSpPr/>
                  <p:nvPr/>
                </p:nvSpPr>
                <p:spPr>
                  <a:xfrm>
                    <a:off x="2915174" y="3621954"/>
                    <a:ext cx="780179" cy="32214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grpSp>
              <p:nvGrpSpPr>
                <p:cNvPr id="469" name="Groep 468">
                  <a:extLst>
                    <a:ext uri="{FF2B5EF4-FFF2-40B4-BE49-F238E27FC236}">
                      <a16:creationId xmlns:a16="http://schemas.microsoft.com/office/drawing/2014/main" id="{F057C59F-405C-4B26-AC4B-5AAEF74FE406}"/>
                    </a:ext>
                  </a:extLst>
                </p:cNvPr>
                <p:cNvGrpSpPr/>
                <p:nvPr/>
              </p:nvGrpSpPr>
              <p:grpSpPr>
                <a:xfrm>
                  <a:off x="7384929" y="1320324"/>
                  <a:ext cx="896968" cy="942426"/>
                  <a:chOff x="4247007" y="3884449"/>
                  <a:chExt cx="896968" cy="942426"/>
                </a:xfrm>
                <a:grpFill/>
              </p:grpSpPr>
              <p:pic>
                <p:nvPicPr>
                  <p:cNvPr id="492" name="Afbeelding 491">
                    <a:extLst>
                      <a:ext uri="{FF2B5EF4-FFF2-40B4-BE49-F238E27FC236}">
                        <a16:creationId xmlns:a16="http://schemas.microsoft.com/office/drawing/2014/main" id="{32300FFB-1339-4D03-9F85-C020A26A704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99" t="20157" r="23223" b="20774"/>
                  <a:stretch/>
                </p:blipFill>
                <p:spPr>
                  <a:xfrm flipV="1">
                    <a:off x="4247007" y="3884449"/>
                    <a:ext cx="241640" cy="942426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493" name="Afbeelding 492">
                    <a:extLst>
                      <a:ext uri="{FF2B5EF4-FFF2-40B4-BE49-F238E27FC236}">
                        <a16:creationId xmlns:a16="http://schemas.microsoft.com/office/drawing/2014/main" id="{F1E03B14-BC8A-4AE5-A493-37B7FCBAF4D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t="29946" r="35587" b="49623"/>
                  <a:stretch/>
                </p:blipFill>
                <p:spPr>
                  <a:xfrm rot="5400000">
                    <a:off x="4410025" y="4207235"/>
                    <a:ext cx="433007" cy="275764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494" name="Afbeelding 493">
                    <a:extLst>
                      <a:ext uri="{FF2B5EF4-FFF2-40B4-BE49-F238E27FC236}">
                        <a16:creationId xmlns:a16="http://schemas.microsoft.com/office/drawing/2014/main" id="{DF7EDDD5-08CB-44B1-BFCB-D75B40949FB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72182"/>
                  <a:stretch/>
                </p:blipFill>
                <p:spPr>
                  <a:xfrm>
                    <a:off x="4723302" y="4103966"/>
                    <a:ext cx="420673" cy="386491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470" name="Groep 469">
                  <a:extLst>
                    <a:ext uri="{FF2B5EF4-FFF2-40B4-BE49-F238E27FC236}">
                      <a16:creationId xmlns:a16="http://schemas.microsoft.com/office/drawing/2014/main" id="{53C5B96C-C42F-4695-9CA5-6B5BF89A7014}"/>
                    </a:ext>
                  </a:extLst>
                </p:cNvPr>
                <p:cNvGrpSpPr/>
                <p:nvPr/>
              </p:nvGrpSpPr>
              <p:grpSpPr>
                <a:xfrm>
                  <a:off x="2951291" y="-256349"/>
                  <a:ext cx="6558293" cy="1651028"/>
                  <a:chOff x="3012390" y="4616373"/>
                  <a:chExt cx="6558293" cy="1651028"/>
                </a:xfrm>
                <a:grpFill/>
              </p:grpSpPr>
              <p:grpSp>
                <p:nvGrpSpPr>
                  <p:cNvPr id="479" name="Groep 478">
                    <a:extLst>
                      <a:ext uri="{FF2B5EF4-FFF2-40B4-BE49-F238E27FC236}">
                        <a16:creationId xmlns:a16="http://schemas.microsoft.com/office/drawing/2014/main" id="{AE1A2DF7-7F9C-412A-9C18-B35AFC69D5B9}"/>
                      </a:ext>
                    </a:extLst>
                  </p:cNvPr>
                  <p:cNvGrpSpPr/>
                  <p:nvPr/>
                </p:nvGrpSpPr>
                <p:grpSpPr>
                  <a:xfrm>
                    <a:off x="3012390" y="4616373"/>
                    <a:ext cx="3259853" cy="1230439"/>
                    <a:chOff x="869130" y="1366359"/>
                    <a:chExt cx="3136944" cy="1150322"/>
                  </a:xfrm>
                  <a:grpFill/>
                </p:grpSpPr>
                <p:grpSp>
                  <p:nvGrpSpPr>
                    <p:cNvPr id="481" name="Groep 480">
                      <a:extLst>
                        <a:ext uri="{FF2B5EF4-FFF2-40B4-BE49-F238E27FC236}">
                          <a16:creationId xmlns:a16="http://schemas.microsoft.com/office/drawing/2014/main" id="{06FC1A36-C43B-4364-B058-82C70FFF6DB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69130" y="1388805"/>
                      <a:ext cx="2851390" cy="1127876"/>
                      <a:chOff x="843963" y="3024659"/>
                      <a:chExt cx="2851390" cy="1127876"/>
                    </a:xfrm>
                    <a:grpFill/>
                  </p:grpSpPr>
                  <p:sp>
                    <p:nvSpPr>
                      <p:cNvPr id="485" name="Rechthoek 484">
                        <a:extLst>
                          <a:ext uri="{FF2B5EF4-FFF2-40B4-BE49-F238E27FC236}">
                            <a16:creationId xmlns:a16="http://schemas.microsoft.com/office/drawing/2014/main" id="{EE535392-2963-4D92-BFE3-63FD3F147DC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91234" y="3036814"/>
                        <a:ext cx="587230" cy="322145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pic>
                    <p:nvPicPr>
                      <p:cNvPr id="486" name="Afbeelding 485">
                        <a:extLst>
                          <a:ext uri="{FF2B5EF4-FFF2-40B4-BE49-F238E27FC236}">
                            <a16:creationId xmlns:a16="http://schemas.microsoft.com/office/drawing/2014/main" id="{F5C5466B-982C-480F-AF40-5B4031EF9ED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2914" t="25198"/>
                      <a:stretch/>
                    </p:blipFill>
                    <p:spPr>
                      <a:xfrm flipV="1">
                        <a:off x="1106235" y="3036799"/>
                        <a:ext cx="2206304" cy="1115736"/>
                      </a:xfrm>
                      <a:prstGeom prst="rect">
                        <a:avLst/>
                      </a:prstGeom>
                      <a:grpFill/>
                    </p:spPr>
                  </p:pic>
                  <p:sp>
                    <p:nvSpPr>
                      <p:cNvPr id="487" name="Rechthoek 486">
                        <a:extLst>
                          <a:ext uri="{FF2B5EF4-FFF2-40B4-BE49-F238E27FC236}">
                            <a16:creationId xmlns:a16="http://schemas.microsoft.com/office/drawing/2014/main" id="{0D8050E6-BAA1-40BC-A1F4-6743D8C6C19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93791" y="3056549"/>
                        <a:ext cx="780179" cy="356954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sp>
                    <p:nvSpPr>
                      <p:cNvPr id="488" name="Rechthoek 487">
                        <a:extLst>
                          <a:ext uri="{FF2B5EF4-FFF2-40B4-BE49-F238E27FC236}">
                            <a16:creationId xmlns:a16="http://schemas.microsoft.com/office/drawing/2014/main" id="{A61AF116-10FA-434A-8246-EC9E22F024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53382" y="3024659"/>
                        <a:ext cx="712395" cy="368974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sp>
                    <p:nvSpPr>
                      <p:cNvPr id="489" name="Rechthoek 488">
                        <a:extLst>
                          <a:ext uri="{FF2B5EF4-FFF2-40B4-BE49-F238E27FC236}">
                            <a16:creationId xmlns:a16="http://schemas.microsoft.com/office/drawing/2014/main" id="{D3EB92D1-85C8-4F6B-BA7A-85063D27C5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915174" y="3621954"/>
                        <a:ext cx="780179" cy="322145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pic>
                    <p:nvPicPr>
                      <p:cNvPr id="490" name="Afbeelding 489">
                        <a:extLst>
                          <a:ext uri="{FF2B5EF4-FFF2-40B4-BE49-F238E27FC236}">
                            <a16:creationId xmlns:a16="http://schemas.microsoft.com/office/drawing/2014/main" id="{D9CA26C8-DAAC-472E-A0D1-1A6099F6ED0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799" t="79811" r="66824" b="2201"/>
                      <a:stretch/>
                    </p:blipFill>
                    <p:spPr>
                      <a:xfrm flipV="1">
                        <a:off x="2948196" y="3656431"/>
                        <a:ext cx="288220" cy="268311"/>
                      </a:xfrm>
                      <a:prstGeom prst="rect">
                        <a:avLst/>
                      </a:prstGeom>
                      <a:grpFill/>
                    </p:spPr>
                  </p:pic>
                  <p:pic>
                    <p:nvPicPr>
                      <p:cNvPr id="491" name="Afbeelding 490">
                        <a:extLst>
                          <a:ext uri="{FF2B5EF4-FFF2-40B4-BE49-F238E27FC236}">
                            <a16:creationId xmlns:a16="http://schemas.microsoft.com/office/drawing/2014/main" id="{DE83D66E-560D-45B4-9DB5-454D5E432CF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799" t="78460" r="66810" b="1292"/>
                      <a:stretch/>
                    </p:blipFill>
                    <p:spPr>
                      <a:xfrm rot="10800000" flipV="1">
                        <a:off x="843963" y="3629043"/>
                        <a:ext cx="283630" cy="302005"/>
                      </a:xfrm>
                      <a:prstGeom prst="rect">
                        <a:avLst/>
                      </a:prstGeom>
                      <a:grpFill/>
                    </p:spPr>
                  </p:pic>
                </p:grpSp>
                <p:grpSp>
                  <p:nvGrpSpPr>
                    <p:cNvPr id="482" name="Groep 481">
                      <a:extLst>
                        <a:ext uri="{FF2B5EF4-FFF2-40B4-BE49-F238E27FC236}">
                          <a16:creationId xmlns:a16="http://schemas.microsoft.com/office/drawing/2014/main" id="{19ED9C7E-D197-40AF-A1EF-400F7603581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59454" y="1366359"/>
                      <a:ext cx="746620" cy="931338"/>
                      <a:chOff x="3283036" y="2973664"/>
                      <a:chExt cx="746620" cy="931338"/>
                    </a:xfrm>
                    <a:grpFill/>
                  </p:grpSpPr>
                  <p:pic>
                    <p:nvPicPr>
                      <p:cNvPr id="483" name="Afbeelding 482">
                        <a:extLst>
                          <a:ext uri="{FF2B5EF4-FFF2-40B4-BE49-F238E27FC236}">
                            <a16:creationId xmlns:a16="http://schemas.microsoft.com/office/drawing/2014/main" id="{BD164FED-8DD8-4A48-841B-096144B9D3E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6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7428" t="39456" r="13101" b="41282"/>
                      <a:stretch/>
                    </p:blipFill>
                    <p:spPr>
                      <a:xfrm flipV="1">
                        <a:off x="3283036" y="3617685"/>
                        <a:ext cx="746620" cy="287317"/>
                      </a:xfrm>
                      <a:prstGeom prst="rect">
                        <a:avLst/>
                      </a:prstGeom>
                      <a:grpFill/>
                    </p:spPr>
                  </p:pic>
                  <p:pic>
                    <p:nvPicPr>
                      <p:cNvPr id="484" name="Afbeelding 483">
                        <a:extLst>
                          <a:ext uri="{FF2B5EF4-FFF2-40B4-BE49-F238E27FC236}">
                            <a16:creationId xmlns:a16="http://schemas.microsoft.com/office/drawing/2014/main" id="{17A2F317-817D-4C45-A669-C4238823266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4947" r="35587" b="49623"/>
                      <a:stretch/>
                    </p:blipFill>
                    <p:spPr>
                      <a:xfrm>
                        <a:off x="3439540" y="2973664"/>
                        <a:ext cx="404812" cy="654342"/>
                      </a:xfrm>
                      <a:prstGeom prst="rect">
                        <a:avLst/>
                      </a:prstGeom>
                      <a:grpFill/>
                    </p:spPr>
                  </p:pic>
                </p:grpSp>
              </p:grpSp>
              <p:pic>
                <p:nvPicPr>
                  <p:cNvPr id="473" name="Afbeelding 472">
                    <a:extLst>
                      <a:ext uri="{FF2B5EF4-FFF2-40B4-BE49-F238E27FC236}">
                        <a16:creationId xmlns:a16="http://schemas.microsoft.com/office/drawing/2014/main" id="{FC6D9284-B3E6-420F-88EB-5F06F540D2D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9811" r="66824" b="2201"/>
                  <a:stretch/>
                </p:blipFill>
                <p:spPr>
                  <a:xfrm flipV="1">
                    <a:off x="6276285" y="5308066"/>
                    <a:ext cx="299513" cy="286999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474" name="Afbeelding 473">
                    <a:extLst>
                      <a:ext uri="{FF2B5EF4-FFF2-40B4-BE49-F238E27FC236}">
                        <a16:creationId xmlns:a16="http://schemas.microsoft.com/office/drawing/2014/main" id="{7F091745-D3B4-488A-8732-D63714AD3F9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3012"/>
                  <a:stretch/>
                </p:blipFill>
                <p:spPr>
                  <a:xfrm>
                    <a:off x="6603860" y="5114720"/>
                    <a:ext cx="1876628" cy="1107720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475" name="Afbeelding 474">
                    <a:extLst>
                      <a:ext uri="{FF2B5EF4-FFF2-40B4-BE49-F238E27FC236}">
                        <a16:creationId xmlns:a16="http://schemas.microsoft.com/office/drawing/2014/main" id="{2E40586A-6516-47D6-AC18-5FCBAE51DC0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5584" b="1506"/>
                  <a:stretch/>
                </p:blipFill>
                <p:spPr>
                  <a:xfrm flipV="1">
                    <a:off x="8492448" y="5313745"/>
                    <a:ext cx="319655" cy="298830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476" name="Rechthoek 475">
                    <a:extLst>
                      <a:ext uri="{FF2B5EF4-FFF2-40B4-BE49-F238E27FC236}">
                        <a16:creationId xmlns:a16="http://schemas.microsoft.com/office/drawing/2014/main" id="{09830B20-BAD0-4139-B667-C5BEF3E5D64D}"/>
                      </a:ext>
                    </a:extLst>
                  </p:cNvPr>
                  <p:cNvSpPr/>
                  <p:nvPr/>
                </p:nvSpPr>
                <p:spPr>
                  <a:xfrm>
                    <a:off x="7675298" y="5850837"/>
                    <a:ext cx="1036139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477" name="Rechthoek 476">
                    <a:extLst>
                      <a:ext uri="{FF2B5EF4-FFF2-40B4-BE49-F238E27FC236}">
                        <a16:creationId xmlns:a16="http://schemas.microsoft.com/office/drawing/2014/main" id="{4EA83BEC-24C5-40D2-A4CE-BA89FB79FD52}"/>
                      </a:ext>
                    </a:extLst>
                  </p:cNvPr>
                  <p:cNvSpPr/>
                  <p:nvPr/>
                </p:nvSpPr>
                <p:spPr>
                  <a:xfrm>
                    <a:off x="6575798" y="5885585"/>
                    <a:ext cx="810747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478" name="Afbeelding 477">
                    <a:extLst>
                      <a:ext uri="{FF2B5EF4-FFF2-40B4-BE49-F238E27FC236}">
                        <a16:creationId xmlns:a16="http://schemas.microsoft.com/office/drawing/2014/main" id="{8668161E-69E4-431C-9CB8-D07F8629CAF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8824063" y="5336541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471" name="Afbeelding 470">
                  <a:extLst>
                    <a:ext uri="{FF2B5EF4-FFF2-40B4-BE49-F238E27FC236}">
                      <a16:creationId xmlns:a16="http://schemas.microsoft.com/office/drawing/2014/main" id="{1E3C704D-EC9E-4AF1-9C1B-82F08E7BFC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9811" r="66824" b="2201"/>
                <a:stretch/>
              </p:blipFill>
              <p:spPr>
                <a:xfrm flipV="1">
                  <a:off x="8465850" y="2878996"/>
                  <a:ext cx="299513" cy="286999"/>
                </a:xfrm>
                <a:prstGeom prst="rect">
                  <a:avLst/>
                </a:prstGeom>
                <a:grpFill/>
              </p:spPr>
            </p:pic>
          </p:grpSp>
          <p:grpSp>
            <p:nvGrpSpPr>
              <p:cNvPr id="369" name="Groep 368">
                <a:extLst>
                  <a:ext uri="{FF2B5EF4-FFF2-40B4-BE49-F238E27FC236}">
                    <a16:creationId xmlns:a16="http://schemas.microsoft.com/office/drawing/2014/main" id="{1FBBBF2B-6140-40E9-BE69-3674E07CBFB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988895" y="1205593"/>
                <a:ext cx="3695800" cy="2819671"/>
                <a:chOff x="83462" y="-256348"/>
                <a:chExt cx="9487218" cy="7238177"/>
              </a:xfrm>
              <a:grpFill/>
            </p:grpSpPr>
            <p:sp>
              <p:nvSpPr>
                <p:cNvPr id="370" name="Tekstvak 369">
                  <a:extLst>
                    <a:ext uri="{FF2B5EF4-FFF2-40B4-BE49-F238E27FC236}">
                      <a16:creationId xmlns:a16="http://schemas.microsoft.com/office/drawing/2014/main" id="{0612F04F-6FC8-4423-9E8B-8DBEA6F4C62B}"/>
                    </a:ext>
                  </a:extLst>
                </p:cNvPr>
                <p:cNvSpPr txBox="1"/>
                <p:nvPr/>
              </p:nvSpPr>
              <p:spPr>
                <a:xfrm>
                  <a:off x="390984" y="161787"/>
                  <a:ext cx="9118598" cy="6715607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3200" b="1" dirty="0">
                      <a:solidFill>
                        <a:schemeClr val="bg1"/>
                      </a:solidFill>
                    </a:rPr>
                    <a:t>Polymeren</a:t>
                  </a:r>
                </a:p>
                <a:p>
                  <a:r>
                    <a:rPr lang="nl-NL" sz="3200" b="1" dirty="0">
                      <a:solidFill>
                        <a:srgbClr val="FF0000"/>
                      </a:solidFill>
                    </a:rPr>
                    <a:t>                                                               </a:t>
                  </a:r>
                </a:p>
                <a:p>
                  <a:pPr>
                    <a:tabLst>
                      <a:tab pos="1435100" algn="l"/>
                    </a:tabLst>
                  </a:pPr>
                  <a:endParaRPr lang="nl-NL" sz="3200" b="1" dirty="0">
                    <a:solidFill>
                      <a:srgbClr val="FF0000"/>
                    </a:solidFill>
                  </a:endParaRPr>
                </a:p>
                <a:p>
                  <a:endParaRPr lang="nl-NL" sz="3600" b="1" dirty="0">
                    <a:solidFill>
                      <a:srgbClr val="FF0000"/>
                    </a:solidFill>
                  </a:endParaRPr>
                </a:p>
                <a:p>
                  <a:r>
                    <a:rPr lang="nl-NL" sz="3200" b="1" dirty="0">
                      <a:solidFill>
                        <a:srgbClr val="FF0000"/>
                      </a:solidFill>
                    </a:rPr>
                    <a:t>                 </a:t>
                  </a:r>
                  <a:r>
                    <a:rPr lang="nl-NL" sz="800" b="1" dirty="0">
                      <a:solidFill>
                        <a:srgbClr val="FF0000"/>
                      </a:solidFill>
                    </a:rPr>
                    <a:t>   </a:t>
                  </a:r>
                  <a:r>
                    <a:rPr lang="nl-NL" sz="3200" dirty="0"/>
                    <a:t>                                            </a:t>
                  </a:r>
                </a:p>
              </p:txBody>
            </p:sp>
            <p:sp>
              <p:nvSpPr>
                <p:cNvPr id="371" name="Rechthoek 370">
                  <a:extLst>
                    <a:ext uri="{FF2B5EF4-FFF2-40B4-BE49-F238E27FC236}">
                      <a16:creationId xmlns:a16="http://schemas.microsoft.com/office/drawing/2014/main" id="{618A4B4B-0C6C-4EE5-83D5-A3D2189A301F}"/>
                    </a:ext>
                  </a:extLst>
                </p:cNvPr>
                <p:cNvSpPr/>
                <p:nvPr/>
              </p:nvSpPr>
              <p:spPr>
                <a:xfrm>
                  <a:off x="2087473" y="1687290"/>
                  <a:ext cx="810747" cy="38181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72" name="Rechthoek 371">
                  <a:extLst>
                    <a:ext uri="{FF2B5EF4-FFF2-40B4-BE49-F238E27FC236}">
                      <a16:creationId xmlns:a16="http://schemas.microsoft.com/office/drawing/2014/main" id="{99539482-E654-4761-B000-AC346D4007D3}"/>
                    </a:ext>
                  </a:extLst>
                </p:cNvPr>
                <p:cNvSpPr/>
                <p:nvPr/>
              </p:nvSpPr>
              <p:spPr>
                <a:xfrm>
                  <a:off x="4950283" y="1513223"/>
                  <a:ext cx="674543" cy="36897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grpSp>
              <p:nvGrpSpPr>
                <p:cNvPr id="373" name="Groep 372">
                  <a:extLst>
                    <a:ext uri="{FF2B5EF4-FFF2-40B4-BE49-F238E27FC236}">
                      <a16:creationId xmlns:a16="http://schemas.microsoft.com/office/drawing/2014/main" id="{1079EC3E-39BE-4C78-911A-4298D68BCFB9}"/>
                    </a:ext>
                  </a:extLst>
                </p:cNvPr>
                <p:cNvGrpSpPr/>
                <p:nvPr/>
              </p:nvGrpSpPr>
              <p:grpSpPr>
                <a:xfrm flipV="1">
                  <a:off x="2981009" y="2655866"/>
                  <a:ext cx="2483257" cy="1129121"/>
                  <a:chOff x="753877" y="3024659"/>
                  <a:chExt cx="2483258" cy="1127891"/>
                </a:xfrm>
                <a:grpFill/>
              </p:grpSpPr>
              <p:sp>
                <p:nvSpPr>
                  <p:cNvPr id="451" name="Rechthoek 450">
                    <a:extLst>
                      <a:ext uri="{FF2B5EF4-FFF2-40B4-BE49-F238E27FC236}">
                        <a16:creationId xmlns:a16="http://schemas.microsoft.com/office/drawing/2014/main" id="{BF609BB7-9AF6-44C4-B40A-035E4A2A8E7C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36814"/>
                    <a:ext cx="587230" cy="322145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452" name="Afbeelding 451">
                    <a:extLst>
                      <a:ext uri="{FF2B5EF4-FFF2-40B4-BE49-F238E27FC236}">
                        <a16:creationId xmlns:a16="http://schemas.microsoft.com/office/drawing/2014/main" id="{A6A586C6-68AE-43E3-A03A-9EFC26B7C1B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2524"/>
                  <a:stretch/>
                </p:blipFill>
                <p:spPr>
                  <a:xfrm flipV="1">
                    <a:off x="1048624" y="3036814"/>
                    <a:ext cx="1888997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453" name="Rechthoek 452">
                    <a:extLst>
                      <a:ext uri="{FF2B5EF4-FFF2-40B4-BE49-F238E27FC236}">
                        <a16:creationId xmlns:a16="http://schemas.microsoft.com/office/drawing/2014/main" id="{1FD882B0-52ED-43DC-92E8-40F5BDCAC318}"/>
                      </a:ext>
                    </a:extLst>
                  </p:cNvPr>
                  <p:cNvSpPr/>
                  <p:nvPr/>
                </p:nvSpPr>
                <p:spPr>
                  <a:xfrm>
                    <a:off x="2118217" y="305653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454" name="Rechthoek 453">
                    <a:extLst>
                      <a:ext uri="{FF2B5EF4-FFF2-40B4-BE49-F238E27FC236}">
                        <a16:creationId xmlns:a16="http://schemas.microsoft.com/office/drawing/2014/main" id="{6096C34E-9698-4590-9E22-98D82E1387A1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24659"/>
                    <a:ext cx="674543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455" name="Afbeelding 454">
                    <a:extLst>
                      <a:ext uri="{FF2B5EF4-FFF2-40B4-BE49-F238E27FC236}">
                        <a16:creationId xmlns:a16="http://schemas.microsoft.com/office/drawing/2014/main" id="{15F7D7DD-04F0-4189-8A7A-54A8EE0F276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933" b="-56"/>
                  <a:stretch/>
                </p:blipFill>
                <p:spPr>
                  <a:xfrm flipV="1">
                    <a:off x="2915175" y="3621955"/>
                    <a:ext cx="321960" cy="322143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456" name="Afbeelding 455">
                    <a:extLst>
                      <a:ext uri="{FF2B5EF4-FFF2-40B4-BE49-F238E27FC236}">
                        <a16:creationId xmlns:a16="http://schemas.microsoft.com/office/drawing/2014/main" id="{B6904BDD-CF16-4BCF-964D-43C6770E6ED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364" b="-94"/>
                  <a:stretch/>
                </p:blipFill>
                <p:spPr>
                  <a:xfrm rot="10800000" flipV="1">
                    <a:off x="753877" y="3621957"/>
                    <a:ext cx="294746" cy="322688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374" name="Groep 373">
                  <a:extLst>
                    <a:ext uri="{FF2B5EF4-FFF2-40B4-BE49-F238E27FC236}">
                      <a16:creationId xmlns:a16="http://schemas.microsoft.com/office/drawing/2014/main" id="{64EF61C6-587A-464F-A1D8-CACDB9B6A4CD}"/>
                    </a:ext>
                  </a:extLst>
                </p:cNvPr>
                <p:cNvGrpSpPr/>
                <p:nvPr/>
              </p:nvGrpSpPr>
              <p:grpSpPr>
                <a:xfrm>
                  <a:off x="3077696" y="696807"/>
                  <a:ext cx="3478560" cy="2157765"/>
                  <a:chOff x="1216401" y="1388805"/>
                  <a:chExt cx="3478560" cy="2157763"/>
                </a:xfrm>
                <a:grpFill/>
              </p:grpSpPr>
              <p:grpSp>
                <p:nvGrpSpPr>
                  <p:cNvPr id="445" name="Groep 444">
                    <a:extLst>
                      <a:ext uri="{FF2B5EF4-FFF2-40B4-BE49-F238E27FC236}">
                        <a16:creationId xmlns:a16="http://schemas.microsoft.com/office/drawing/2014/main" id="{D10D593A-7CBD-4DC5-B10C-9EBB79ED1CA1}"/>
                      </a:ext>
                    </a:extLst>
                  </p:cNvPr>
                  <p:cNvGrpSpPr/>
                  <p:nvPr/>
                </p:nvGrpSpPr>
                <p:grpSpPr>
                  <a:xfrm>
                    <a:off x="1216401" y="1388805"/>
                    <a:ext cx="2504119" cy="919440"/>
                    <a:chOff x="1191234" y="3024659"/>
                    <a:chExt cx="2504119" cy="919440"/>
                  </a:xfrm>
                  <a:grpFill/>
                </p:grpSpPr>
                <p:sp>
                  <p:nvSpPr>
                    <p:cNvPr id="447" name="Rechthoek 446">
                      <a:extLst>
                        <a:ext uri="{FF2B5EF4-FFF2-40B4-BE49-F238E27FC236}">
                          <a16:creationId xmlns:a16="http://schemas.microsoft.com/office/drawing/2014/main" id="{4AD62974-C61D-4002-96A7-05DCA7A1AF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448" name="Rechthoek 447">
                      <a:extLst>
                        <a:ext uri="{FF2B5EF4-FFF2-40B4-BE49-F238E27FC236}">
                          <a16:creationId xmlns:a16="http://schemas.microsoft.com/office/drawing/2014/main" id="{1A0F907F-4076-4833-89A5-9E8C35D143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217" y="3056533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449" name="Rechthoek 448">
                      <a:extLst>
                        <a:ext uri="{FF2B5EF4-FFF2-40B4-BE49-F238E27FC236}">
                          <a16:creationId xmlns:a16="http://schemas.microsoft.com/office/drawing/2014/main" id="{00720D35-7BC3-4752-B4EC-3CAB6D35F7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24659"/>
                      <a:ext cx="674543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450" name="Rechthoek 449">
                      <a:extLst>
                        <a:ext uri="{FF2B5EF4-FFF2-40B4-BE49-F238E27FC236}">
                          <a16:creationId xmlns:a16="http://schemas.microsoft.com/office/drawing/2014/main" id="{D948F1ED-70E7-4F12-807E-8056820AE2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15174" y="3621954"/>
                      <a:ext cx="780179" cy="322145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pic>
                <p:nvPicPr>
                  <p:cNvPr id="446" name="Afbeelding 445">
                    <a:extLst>
                      <a:ext uri="{FF2B5EF4-FFF2-40B4-BE49-F238E27FC236}">
                        <a16:creationId xmlns:a16="http://schemas.microsoft.com/office/drawing/2014/main" id="{6A68FE8A-D1D6-4AF4-8FFA-83E7805E95A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49623"/>
                  <a:stretch/>
                </p:blipFill>
                <p:spPr>
                  <a:xfrm>
                    <a:off x="3321130" y="2892226"/>
                    <a:ext cx="1373831" cy="654342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375" name="Afbeelding 374">
                  <a:extLst>
                    <a:ext uri="{FF2B5EF4-FFF2-40B4-BE49-F238E27FC236}">
                      <a16:creationId xmlns:a16="http://schemas.microsoft.com/office/drawing/2014/main" id="{CCC03A38-E59A-424B-94AE-316268247D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5496369" y="2881249"/>
                  <a:ext cx="746620" cy="287317"/>
                </a:xfrm>
                <a:prstGeom prst="rect">
                  <a:avLst/>
                </a:prstGeom>
                <a:grpFill/>
              </p:spPr>
            </p:pic>
            <p:pic>
              <p:nvPicPr>
                <p:cNvPr id="376" name="Afbeelding 375">
                  <a:extLst>
                    <a:ext uri="{FF2B5EF4-FFF2-40B4-BE49-F238E27FC236}">
                      <a16:creationId xmlns:a16="http://schemas.microsoft.com/office/drawing/2014/main" id="{9FE872F4-27D4-4476-9B8E-CD57D17167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49623"/>
                <a:stretch/>
              </p:blipFill>
              <p:spPr>
                <a:xfrm>
                  <a:off x="1916016" y="2200229"/>
                  <a:ext cx="1373832" cy="654343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377" name="Groep 376">
                  <a:extLst>
                    <a:ext uri="{FF2B5EF4-FFF2-40B4-BE49-F238E27FC236}">
                      <a16:creationId xmlns:a16="http://schemas.microsoft.com/office/drawing/2014/main" id="{BBE9D59D-B28B-431D-BCEF-C04269A0F961}"/>
                    </a:ext>
                  </a:extLst>
                </p:cNvPr>
                <p:cNvGrpSpPr/>
                <p:nvPr/>
              </p:nvGrpSpPr>
              <p:grpSpPr>
                <a:xfrm>
                  <a:off x="83462" y="2881249"/>
                  <a:ext cx="9487218" cy="4100580"/>
                  <a:chOff x="83460" y="2881247"/>
                  <a:chExt cx="9487223" cy="4100573"/>
                </a:xfrm>
                <a:grpFill/>
              </p:grpSpPr>
              <p:grpSp>
                <p:nvGrpSpPr>
                  <p:cNvPr id="413" name="Groep 412">
                    <a:extLst>
                      <a:ext uri="{FF2B5EF4-FFF2-40B4-BE49-F238E27FC236}">
                        <a16:creationId xmlns:a16="http://schemas.microsoft.com/office/drawing/2014/main" id="{A18B9F4A-1C87-4D4B-8043-E2FE4ED394FE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2294416" y="3732047"/>
                    <a:ext cx="3977828" cy="2114778"/>
                    <a:chOff x="1841650" y="3787345"/>
                    <a:chExt cx="3827847" cy="1977078"/>
                  </a:xfrm>
                  <a:grpFill/>
                </p:grpSpPr>
                <p:grpSp>
                  <p:nvGrpSpPr>
                    <p:cNvPr id="429" name="Groep 428">
                      <a:extLst>
                        <a:ext uri="{FF2B5EF4-FFF2-40B4-BE49-F238E27FC236}">
                          <a16:creationId xmlns:a16="http://schemas.microsoft.com/office/drawing/2014/main" id="{AE93D350-81AC-49C2-A241-2F868AB1F8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53583" y="4614086"/>
                      <a:ext cx="3215914" cy="1150337"/>
                      <a:chOff x="790160" y="1366359"/>
                      <a:chExt cx="3215914" cy="1150337"/>
                    </a:xfrm>
                    <a:grpFill/>
                  </p:grpSpPr>
                  <p:grpSp>
                    <p:nvGrpSpPr>
                      <p:cNvPr id="434" name="Groep 433">
                        <a:extLst>
                          <a:ext uri="{FF2B5EF4-FFF2-40B4-BE49-F238E27FC236}">
                            <a16:creationId xmlns:a16="http://schemas.microsoft.com/office/drawing/2014/main" id="{9AFEA64B-F77F-4D03-A4AA-59457010CA1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90160" y="1388805"/>
                        <a:ext cx="2930360" cy="1127891"/>
                        <a:chOff x="764993" y="3024659"/>
                        <a:chExt cx="2930360" cy="1127891"/>
                      </a:xfrm>
                      <a:grpFill/>
                    </p:grpSpPr>
                    <p:sp>
                      <p:nvSpPr>
                        <p:cNvPr id="438" name="Rechthoek 437">
                          <a:extLst>
                            <a:ext uri="{FF2B5EF4-FFF2-40B4-BE49-F238E27FC236}">
                              <a16:creationId xmlns:a16="http://schemas.microsoft.com/office/drawing/2014/main" id="{2EF83059-9810-444E-BE20-4E362C94424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91234" y="3036814"/>
                          <a:ext cx="587230" cy="322145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pic>
                      <p:nvPicPr>
                        <p:cNvPr id="439" name="Afbeelding 438">
                          <a:extLst>
                            <a:ext uri="{FF2B5EF4-FFF2-40B4-BE49-F238E27FC236}">
                              <a16:creationId xmlns:a16="http://schemas.microsoft.com/office/drawing/2014/main" id="{716A9507-E268-4AC6-9F47-8285F3DBF5E3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2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2914" t="25198"/>
                        <a:stretch/>
                      </p:blipFill>
                      <p:spPr>
                        <a:xfrm flipV="1">
                          <a:off x="1048624" y="3036814"/>
                          <a:ext cx="2206304" cy="1115736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sp>
                      <p:nvSpPr>
                        <p:cNvPr id="440" name="Rechthoek 439">
                          <a:extLst>
                            <a:ext uri="{FF2B5EF4-FFF2-40B4-BE49-F238E27FC236}">
                              <a16:creationId xmlns:a16="http://schemas.microsoft.com/office/drawing/2014/main" id="{3B267EF0-31E8-4221-AF8D-2869141B71F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118217" y="3056533"/>
                          <a:ext cx="780179" cy="356954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441" name="Rechthoek 440">
                          <a:extLst>
                            <a:ext uri="{FF2B5EF4-FFF2-40B4-BE49-F238E27FC236}">
                              <a16:creationId xmlns:a16="http://schemas.microsoft.com/office/drawing/2014/main" id="{67F2437E-0E07-404C-BB4D-8AE2F23BDD5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53382" y="3024659"/>
                          <a:ext cx="712395" cy="368974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442" name="Rechthoek 441">
                          <a:extLst>
                            <a:ext uri="{FF2B5EF4-FFF2-40B4-BE49-F238E27FC236}">
                              <a16:creationId xmlns:a16="http://schemas.microsoft.com/office/drawing/2014/main" id="{16497A93-F3F9-45B3-B237-3E5CA67D2A2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915174" y="3621954"/>
                          <a:ext cx="780179" cy="322145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pic>
                      <p:nvPicPr>
                        <p:cNvPr id="443" name="Afbeelding 442">
                          <a:extLst>
                            <a:ext uri="{FF2B5EF4-FFF2-40B4-BE49-F238E27FC236}">
                              <a16:creationId xmlns:a16="http://schemas.microsoft.com/office/drawing/2014/main" id="{C8008E92-212E-4557-8FAF-0CC0AE94F707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799" t="79811" r="66824" b="2201"/>
                        <a:stretch/>
                      </p:blipFill>
                      <p:spPr>
                        <a:xfrm flipV="1">
                          <a:off x="2915174" y="3655645"/>
                          <a:ext cx="288220" cy="268311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pic>
                      <p:nvPicPr>
                        <p:cNvPr id="444" name="Afbeelding 443">
                          <a:extLst>
                            <a:ext uri="{FF2B5EF4-FFF2-40B4-BE49-F238E27FC236}">
                              <a16:creationId xmlns:a16="http://schemas.microsoft.com/office/drawing/2014/main" id="{3D60CE20-CEFD-4896-A6E5-871068071055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4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799" t="78460" r="66810" b="1292"/>
                        <a:stretch/>
                      </p:blipFill>
                      <p:spPr>
                        <a:xfrm rot="10800000" flipV="1">
                          <a:off x="764993" y="3621954"/>
                          <a:ext cx="283630" cy="302005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  <p:grpSp>
                    <p:nvGrpSpPr>
                      <p:cNvPr id="435" name="Groep 434">
                        <a:extLst>
                          <a:ext uri="{FF2B5EF4-FFF2-40B4-BE49-F238E27FC236}">
                            <a16:creationId xmlns:a16="http://schemas.microsoft.com/office/drawing/2014/main" id="{852FF094-285B-46BB-B2E2-BBF6FA8CAB7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259454" y="1366359"/>
                        <a:ext cx="746620" cy="931338"/>
                        <a:chOff x="3283036" y="2973664"/>
                        <a:chExt cx="746620" cy="931338"/>
                      </a:xfrm>
                      <a:grpFill/>
                    </p:grpSpPr>
                    <p:pic>
                      <p:nvPicPr>
                        <p:cNvPr id="436" name="Afbeelding 435">
                          <a:extLst>
                            <a:ext uri="{FF2B5EF4-FFF2-40B4-BE49-F238E27FC236}">
                              <a16:creationId xmlns:a16="http://schemas.microsoft.com/office/drawing/2014/main" id="{56C7835C-54BC-4DA3-A4BE-A30A236A6C87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6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57428" t="39456" r="13101" b="41282"/>
                        <a:stretch/>
                      </p:blipFill>
                      <p:spPr>
                        <a:xfrm flipV="1">
                          <a:off x="3283036" y="3617685"/>
                          <a:ext cx="746620" cy="287317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pic>
                      <p:nvPicPr>
                        <p:cNvPr id="437" name="Afbeelding 436">
                          <a:extLst>
                            <a:ext uri="{FF2B5EF4-FFF2-40B4-BE49-F238E27FC236}">
                              <a16:creationId xmlns:a16="http://schemas.microsoft.com/office/drawing/2014/main" id="{EC34ABBC-3771-44AA-A417-BD329C6A0336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5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34947" r="35587" b="49623"/>
                        <a:stretch/>
                      </p:blipFill>
                      <p:spPr>
                        <a:xfrm>
                          <a:off x="3439540" y="2973664"/>
                          <a:ext cx="404812" cy="654342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</p:grpSp>
                <p:pic>
                  <p:nvPicPr>
                    <p:cNvPr id="430" name="Afbeelding 429">
                      <a:extLst>
                        <a:ext uri="{FF2B5EF4-FFF2-40B4-BE49-F238E27FC236}">
                          <a16:creationId xmlns:a16="http://schemas.microsoft.com/office/drawing/2014/main" id="{DED5FF59-873A-49BD-A665-1E451A84085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49623"/>
                    <a:stretch/>
                  </p:blipFill>
                  <p:spPr>
                    <a:xfrm>
                      <a:off x="1841650" y="4603765"/>
                      <a:ext cx="404812" cy="654342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431" name="Afbeelding 430">
                      <a:extLst>
                        <a:ext uri="{FF2B5EF4-FFF2-40B4-BE49-F238E27FC236}">
                          <a16:creationId xmlns:a16="http://schemas.microsoft.com/office/drawing/2014/main" id="{03ADD279-03F5-472E-A605-17D081329DD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67599" t="20157" r="23223" b="20774"/>
                    <a:stretch/>
                  </p:blipFill>
                  <p:spPr>
                    <a:xfrm flipV="1">
                      <a:off x="3573965" y="3787345"/>
                      <a:ext cx="232529" cy="881061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432" name="Afbeelding 431">
                      <a:extLst>
                        <a:ext uri="{FF2B5EF4-FFF2-40B4-BE49-F238E27FC236}">
                          <a16:creationId xmlns:a16="http://schemas.microsoft.com/office/drawing/2014/main" id="{B6B9C0A2-1EB7-4691-8508-951594DCD1E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t="29946" r="35587" b="49623"/>
                    <a:stretch/>
                  </p:blipFill>
                  <p:spPr>
                    <a:xfrm rot="5400000">
                      <a:off x="3736771" y="4085334"/>
                      <a:ext cx="404812" cy="265367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433" name="Afbeelding 432">
                      <a:extLst>
                        <a:ext uri="{FF2B5EF4-FFF2-40B4-BE49-F238E27FC236}">
                          <a16:creationId xmlns:a16="http://schemas.microsoft.com/office/drawing/2014/main" id="{0F753636-4BED-4B07-8D24-0A06074CF5A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72182"/>
                    <a:stretch/>
                  </p:blipFill>
                  <p:spPr>
                    <a:xfrm>
                      <a:off x="4032302" y="3992568"/>
                      <a:ext cx="404812" cy="361325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414" name="Afbeelding 413">
                    <a:extLst>
                      <a:ext uri="{FF2B5EF4-FFF2-40B4-BE49-F238E27FC236}">
                        <a16:creationId xmlns:a16="http://schemas.microsoft.com/office/drawing/2014/main" id="{9037BCD2-16AD-49E6-BBB5-9392C7D895D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9811" r="66824" b="2201"/>
                  <a:stretch/>
                </p:blipFill>
                <p:spPr>
                  <a:xfrm flipV="1">
                    <a:off x="6276285" y="5308062"/>
                    <a:ext cx="299513" cy="286999"/>
                  </a:xfrm>
                  <a:prstGeom prst="rect">
                    <a:avLst/>
                  </a:prstGeom>
                  <a:grpFill/>
                </p:spPr>
              </p:pic>
              <p:grpSp>
                <p:nvGrpSpPr>
                  <p:cNvPr id="415" name="Groep 414">
                    <a:extLst>
                      <a:ext uri="{FF2B5EF4-FFF2-40B4-BE49-F238E27FC236}">
                        <a16:creationId xmlns:a16="http://schemas.microsoft.com/office/drawing/2014/main" id="{BB1637F5-A78F-4B22-800D-46A88F574DD3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83460" y="5824245"/>
                    <a:ext cx="1707164" cy="388848"/>
                    <a:chOff x="1191234" y="3024659"/>
                    <a:chExt cx="1707162" cy="388828"/>
                  </a:xfrm>
                  <a:grpFill/>
                </p:grpSpPr>
                <p:sp>
                  <p:nvSpPr>
                    <p:cNvPr id="426" name="Rechthoek 425">
                      <a:extLst>
                        <a:ext uri="{FF2B5EF4-FFF2-40B4-BE49-F238E27FC236}">
                          <a16:creationId xmlns:a16="http://schemas.microsoft.com/office/drawing/2014/main" id="{39A44FE6-5D93-4E92-842B-E95356A72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427" name="Rechthoek 426">
                      <a:extLst>
                        <a:ext uri="{FF2B5EF4-FFF2-40B4-BE49-F238E27FC236}">
                          <a16:creationId xmlns:a16="http://schemas.microsoft.com/office/drawing/2014/main" id="{0AAD1DBF-6761-4DAB-91EC-78538ECA1C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217" y="3056533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428" name="Rechthoek 427">
                      <a:extLst>
                        <a:ext uri="{FF2B5EF4-FFF2-40B4-BE49-F238E27FC236}">
                          <a16:creationId xmlns:a16="http://schemas.microsoft.com/office/drawing/2014/main" id="{3B5F1C85-C195-4EAE-BFFF-1CE7D601C1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24659"/>
                      <a:ext cx="674543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pic>
                <p:nvPicPr>
                  <p:cNvPr id="416" name="Afbeelding 415">
                    <a:extLst>
                      <a:ext uri="{FF2B5EF4-FFF2-40B4-BE49-F238E27FC236}">
                        <a16:creationId xmlns:a16="http://schemas.microsoft.com/office/drawing/2014/main" id="{E23F9D0C-8AA2-4806-A384-CFC7B8FEB45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3012"/>
                  <a:stretch/>
                </p:blipFill>
                <p:spPr>
                  <a:xfrm>
                    <a:off x="6603858" y="5114716"/>
                    <a:ext cx="1876628" cy="1107718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417" name="Afbeelding 416">
                    <a:extLst>
                      <a:ext uri="{FF2B5EF4-FFF2-40B4-BE49-F238E27FC236}">
                        <a16:creationId xmlns:a16="http://schemas.microsoft.com/office/drawing/2014/main" id="{205262FB-CEA8-46C2-93D3-EFAE2C941F5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5584" b="1506"/>
                  <a:stretch/>
                </p:blipFill>
                <p:spPr>
                  <a:xfrm flipV="1">
                    <a:off x="8492446" y="5313741"/>
                    <a:ext cx="319654" cy="298830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418" name="Rechthoek 417">
                    <a:extLst>
                      <a:ext uri="{FF2B5EF4-FFF2-40B4-BE49-F238E27FC236}">
                        <a16:creationId xmlns:a16="http://schemas.microsoft.com/office/drawing/2014/main" id="{CE267C85-FEAC-45BA-8F06-4187340AB298}"/>
                      </a:ext>
                    </a:extLst>
                  </p:cNvPr>
                  <p:cNvSpPr/>
                  <p:nvPr/>
                </p:nvSpPr>
                <p:spPr>
                  <a:xfrm>
                    <a:off x="7675297" y="5850832"/>
                    <a:ext cx="1036140" cy="38181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419" name="Rechthoek 418">
                    <a:extLst>
                      <a:ext uri="{FF2B5EF4-FFF2-40B4-BE49-F238E27FC236}">
                        <a16:creationId xmlns:a16="http://schemas.microsoft.com/office/drawing/2014/main" id="{C018C6B9-DB23-4AC3-AF6A-31C2457DD013}"/>
                      </a:ext>
                    </a:extLst>
                  </p:cNvPr>
                  <p:cNvSpPr/>
                  <p:nvPr/>
                </p:nvSpPr>
                <p:spPr>
                  <a:xfrm>
                    <a:off x="6575798" y="5885582"/>
                    <a:ext cx="810747" cy="38181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420" name="Afbeelding 419">
                    <a:extLst>
                      <a:ext uri="{FF2B5EF4-FFF2-40B4-BE49-F238E27FC236}">
                        <a16:creationId xmlns:a16="http://schemas.microsoft.com/office/drawing/2014/main" id="{56E1AC44-D3B7-41E8-B7C4-A162CDDDEB0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738" t="25198" r="23406" b="22545"/>
                  <a:stretch/>
                </p:blipFill>
                <p:spPr>
                  <a:xfrm>
                    <a:off x="7413617" y="6207959"/>
                    <a:ext cx="249721" cy="773861"/>
                  </a:xfrm>
                  <a:prstGeom prst="rect">
                    <a:avLst/>
                  </a:prstGeom>
                  <a:grpFill/>
                </p:spPr>
              </p:pic>
              <p:grpSp>
                <p:nvGrpSpPr>
                  <p:cNvPr id="421" name="Groep 420">
                    <a:extLst>
                      <a:ext uri="{FF2B5EF4-FFF2-40B4-BE49-F238E27FC236}">
                        <a16:creationId xmlns:a16="http://schemas.microsoft.com/office/drawing/2014/main" id="{BAE14874-6375-49C7-8BCC-112CB01BE15E}"/>
                      </a:ext>
                    </a:extLst>
                  </p:cNvPr>
                  <p:cNvGrpSpPr/>
                  <p:nvPr/>
                </p:nvGrpSpPr>
                <p:grpSpPr>
                  <a:xfrm>
                    <a:off x="7675297" y="6358746"/>
                    <a:ext cx="645869" cy="452728"/>
                    <a:chOff x="918455" y="925459"/>
                    <a:chExt cx="645868" cy="452728"/>
                  </a:xfrm>
                  <a:grpFill/>
                </p:grpSpPr>
                <p:pic>
                  <p:nvPicPr>
                    <p:cNvPr id="424" name="Afbeelding 423">
                      <a:extLst>
                        <a:ext uri="{FF2B5EF4-FFF2-40B4-BE49-F238E27FC236}">
                          <a16:creationId xmlns:a16="http://schemas.microsoft.com/office/drawing/2014/main" id="{7B09E4A1-13DC-4545-8430-80BF1AA02D6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t="29946" r="35587" b="49623"/>
                    <a:stretch/>
                  </p:blipFill>
                  <p:spPr>
                    <a:xfrm rot="5400000">
                      <a:off x="839833" y="1023802"/>
                      <a:ext cx="433007" cy="275764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425" name="Afbeelding 424">
                      <a:extLst>
                        <a:ext uri="{FF2B5EF4-FFF2-40B4-BE49-F238E27FC236}">
                          <a16:creationId xmlns:a16="http://schemas.microsoft.com/office/drawing/2014/main" id="{82395038-7283-450C-8CF0-644EBD3EE64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72182"/>
                    <a:stretch/>
                  </p:blipFill>
                  <p:spPr>
                    <a:xfrm>
                      <a:off x="1143650" y="925459"/>
                      <a:ext cx="420673" cy="386491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422" name="Afbeelding 421">
                    <a:extLst>
                      <a:ext uri="{FF2B5EF4-FFF2-40B4-BE49-F238E27FC236}">
                        <a16:creationId xmlns:a16="http://schemas.microsoft.com/office/drawing/2014/main" id="{B96C8B44-52E2-4A1B-B124-9C0F83629D4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8824063" y="5336536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423" name="Afbeelding 422">
                    <a:extLst>
                      <a:ext uri="{FF2B5EF4-FFF2-40B4-BE49-F238E27FC236}">
                        <a16:creationId xmlns:a16="http://schemas.microsoft.com/office/drawing/2014/main" id="{670B38B8-E769-41C1-A8B0-2C0330E2B4E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8792296" y="2881247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378" name="Groep 377">
                  <a:extLst>
                    <a:ext uri="{FF2B5EF4-FFF2-40B4-BE49-F238E27FC236}">
                      <a16:creationId xmlns:a16="http://schemas.microsoft.com/office/drawing/2014/main" id="{9EDBF0F3-BF24-4A0D-85DE-2C7C27B37BA6}"/>
                    </a:ext>
                  </a:extLst>
                </p:cNvPr>
                <p:cNvGrpSpPr/>
                <p:nvPr/>
              </p:nvGrpSpPr>
              <p:grpSpPr>
                <a:xfrm>
                  <a:off x="1149523" y="2212348"/>
                  <a:ext cx="1326139" cy="1755265"/>
                  <a:chOff x="2369215" y="2188834"/>
                  <a:chExt cx="1326138" cy="1755265"/>
                </a:xfrm>
                <a:grpFill/>
              </p:grpSpPr>
              <p:sp>
                <p:nvSpPr>
                  <p:cNvPr id="411" name="Rechthoek 410">
                    <a:extLst>
                      <a:ext uri="{FF2B5EF4-FFF2-40B4-BE49-F238E27FC236}">
                        <a16:creationId xmlns:a16="http://schemas.microsoft.com/office/drawing/2014/main" id="{3846D0D5-2625-4245-B96B-1A746BC25DDE}"/>
                      </a:ext>
                    </a:extLst>
                  </p:cNvPr>
                  <p:cNvSpPr/>
                  <p:nvPr/>
                </p:nvSpPr>
                <p:spPr>
                  <a:xfrm>
                    <a:off x="2369215" y="2188834"/>
                    <a:ext cx="798138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/>
                  </a:p>
                </p:txBody>
              </p:sp>
              <p:sp>
                <p:nvSpPr>
                  <p:cNvPr id="412" name="Rechthoek 411">
                    <a:extLst>
                      <a:ext uri="{FF2B5EF4-FFF2-40B4-BE49-F238E27FC236}">
                        <a16:creationId xmlns:a16="http://schemas.microsoft.com/office/drawing/2014/main" id="{D672C6C2-5F34-4F2E-B074-DFB2609AA5E4}"/>
                      </a:ext>
                    </a:extLst>
                  </p:cNvPr>
                  <p:cNvSpPr/>
                  <p:nvPr/>
                </p:nvSpPr>
                <p:spPr>
                  <a:xfrm>
                    <a:off x="2915174" y="3621954"/>
                    <a:ext cx="780179" cy="32214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pic>
              <p:nvPicPr>
                <p:cNvPr id="379" name="Afbeelding 378">
                  <a:extLst>
                    <a:ext uri="{FF2B5EF4-FFF2-40B4-BE49-F238E27FC236}">
                      <a16:creationId xmlns:a16="http://schemas.microsoft.com/office/drawing/2014/main" id="{DDFBD275-9EE2-4D60-9481-79269F1826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8460" r="65584" b="1506"/>
                <a:stretch/>
              </p:blipFill>
              <p:spPr>
                <a:xfrm flipV="1">
                  <a:off x="6266211" y="2867167"/>
                  <a:ext cx="319654" cy="298830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380" name="Groep 379">
                  <a:extLst>
                    <a:ext uri="{FF2B5EF4-FFF2-40B4-BE49-F238E27FC236}">
                      <a16:creationId xmlns:a16="http://schemas.microsoft.com/office/drawing/2014/main" id="{CCFD4217-8E57-4824-90A0-A113B1AD43CE}"/>
                    </a:ext>
                  </a:extLst>
                </p:cNvPr>
                <p:cNvGrpSpPr/>
                <p:nvPr/>
              </p:nvGrpSpPr>
              <p:grpSpPr>
                <a:xfrm>
                  <a:off x="6557330" y="2247175"/>
                  <a:ext cx="2434550" cy="1743724"/>
                  <a:chOff x="1260802" y="2200376"/>
                  <a:chExt cx="2434551" cy="1743723"/>
                </a:xfrm>
                <a:grpFill/>
              </p:grpSpPr>
              <p:pic>
                <p:nvPicPr>
                  <p:cNvPr id="407" name="Afbeelding 406">
                    <a:extLst>
                      <a:ext uri="{FF2B5EF4-FFF2-40B4-BE49-F238E27FC236}">
                        <a16:creationId xmlns:a16="http://schemas.microsoft.com/office/drawing/2014/main" id="{C1783BAF-302A-477A-8A56-3D047254CA1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1754"/>
                  <a:stretch/>
                </p:blipFill>
                <p:spPr>
                  <a:xfrm flipV="1">
                    <a:off x="1279321" y="2215952"/>
                    <a:ext cx="1908499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408" name="Rechthoek 407">
                    <a:extLst>
                      <a:ext uri="{FF2B5EF4-FFF2-40B4-BE49-F238E27FC236}">
                        <a16:creationId xmlns:a16="http://schemas.microsoft.com/office/drawing/2014/main" id="{C629467A-3999-4E2F-A276-9408C95EF13F}"/>
                      </a:ext>
                    </a:extLst>
                  </p:cNvPr>
                  <p:cNvSpPr/>
                  <p:nvPr/>
                </p:nvSpPr>
                <p:spPr>
                  <a:xfrm>
                    <a:off x="1260802" y="222594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409" name="Rechthoek 408">
                    <a:extLst>
                      <a:ext uri="{FF2B5EF4-FFF2-40B4-BE49-F238E27FC236}">
                        <a16:creationId xmlns:a16="http://schemas.microsoft.com/office/drawing/2014/main" id="{2D7DF179-82E3-4EBC-9F8F-A625261C2F25}"/>
                      </a:ext>
                    </a:extLst>
                  </p:cNvPr>
                  <p:cNvSpPr/>
                  <p:nvPr/>
                </p:nvSpPr>
                <p:spPr>
                  <a:xfrm>
                    <a:off x="2360674" y="2200376"/>
                    <a:ext cx="974049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/>
                  </a:p>
                </p:txBody>
              </p:sp>
              <p:sp>
                <p:nvSpPr>
                  <p:cNvPr id="410" name="Rechthoek 409">
                    <a:extLst>
                      <a:ext uri="{FF2B5EF4-FFF2-40B4-BE49-F238E27FC236}">
                        <a16:creationId xmlns:a16="http://schemas.microsoft.com/office/drawing/2014/main" id="{9BBFB703-0D19-4624-9FEE-21C8830824EE}"/>
                      </a:ext>
                    </a:extLst>
                  </p:cNvPr>
                  <p:cNvSpPr/>
                  <p:nvPr/>
                </p:nvSpPr>
                <p:spPr>
                  <a:xfrm>
                    <a:off x="2915174" y="3621954"/>
                    <a:ext cx="780179" cy="32214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grpSp>
              <p:nvGrpSpPr>
                <p:cNvPr id="381" name="Groep 380">
                  <a:extLst>
                    <a:ext uri="{FF2B5EF4-FFF2-40B4-BE49-F238E27FC236}">
                      <a16:creationId xmlns:a16="http://schemas.microsoft.com/office/drawing/2014/main" id="{CBF56144-20B0-464E-BB5D-B8AC40BA4934}"/>
                    </a:ext>
                  </a:extLst>
                </p:cNvPr>
                <p:cNvGrpSpPr/>
                <p:nvPr/>
              </p:nvGrpSpPr>
              <p:grpSpPr>
                <a:xfrm>
                  <a:off x="7384927" y="1320326"/>
                  <a:ext cx="896968" cy="942426"/>
                  <a:chOff x="4247007" y="3884449"/>
                  <a:chExt cx="896968" cy="942426"/>
                </a:xfrm>
                <a:grpFill/>
              </p:grpSpPr>
              <p:pic>
                <p:nvPicPr>
                  <p:cNvPr id="404" name="Afbeelding 403">
                    <a:extLst>
                      <a:ext uri="{FF2B5EF4-FFF2-40B4-BE49-F238E27FC236}">
                        <a16:creationId xmlns:a16="http://schemas.microsoft.com/office/drawing/2014/main" id="{6DA9CD70-39EA-4250-A44F-BE6756F2A4B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99" t="20157" r="23223" b="20774"/>
                  <a:stretch/>
                </p:blipFill>
                <p:spPr>
                  <a:xfrm flipV="1">
                    <a:off x="4247007" y="3884449"/>
                    <a:ext cx="241640" cy="942426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405" name="Afbeelding 404">
                    <a:extLst>
                      <a:ext uri="{FF2B5EF4-FFF2-40B4-BE49-F238E27FC236}">
                        <a16:creationId xmlns:a16="http://schemas.microsoft.com/office/drawing/2014/main" id="{AE14994B-2C37-4C9F-AD4C-2226E9DB172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t="29946" r="35587" b="49623"/>
                  <a:stretch/>
                </p:blipFill>
                <p:spPr>
                  <a:xfrm rot="5400000">
                    <a:off x="4410025" y="4207235"/>
                    <a:ext cx="433007" cy="275764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406" name="Afbeelding 405">
                    <a:extLst>
                      <a:ext uri="{FF2B5EF4-FFF2-40B4-BE49-F238E27FC236}">
                        <a16:creationId xmlns:a16="http://schemas.microsoft.com/office/drawing/2014/main" id="{A414274C-D7EC-4B6C-9B93-58DC9306280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72182"/>
                  <a:stretch/>
                </p:blipFill>
                <p:spPr>
                  <a:xfrm>
                    <a:off x="4723302" y="4103966"/>
                    <a:ext cx="420673" cy="386491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382" name="Groep 381">
                  <a:extLst>
                    <a:ext uri="{FF2B5EF4-FFF2-40B4-BE49-F238E27FC236}">
                      <a16:creationId xmlns:a16="http://schemas.microsoft.com/office/drawing/2014/main" id="{659DA8A3-0BAB-4D9E-990A-DBCDB9253090}"/>
                    </a:ext>
                  </a:extLst>
                </p:cNvPr>
                <p:cNvGrpSpPr/>
                <p:nvPr/>
              </p:nvGrpSpPr>
              <p:grpSpPr>
                <a:xfrm>
                  <a:off x="2951291" y="-256348"/>
                  <a:ext cx="6558292" cy="1651028"/>
                  <a:chOff x="3012390" y="4616373"/>
                  <a:chExt cx="6558293" cy="1651028"/>
                </a:xfrm>
                <a:grpFill/>
              </p:grpSpPr>
              <p:grpSp>
                <p:nvGrpSpPr>
                  <p:cNvPr id="391" name="Groep 390">
                    <a:extLst>
                      <a:ext uri="{FF2B5EF4-FFF2-40B4-BE49-F238E27FC236}">
                        <a16:creationId xmlns:a16="http://schemas.microsoft.com/office/drawing/2014/main" id="{F3269BF1-8C70-47CB-B216-F96014076D82}"/>
                      </a:ext>
                    </a:extLst>
                  </p:cNvPr>
                  <p:cNvGrpSpPr/>
                  <p:nvPr/>
                </p:nvGrpSpPr>
                <p:grpSpPr>
                  <a:xfrm>
                    <a:off x="3012390" y="4616373"/>
                    <a:ext cx="3259853" cy="1230441"/>
                    <a:chOff x="869130" y="1366359"/>
                    <a:chExt cx="3136944" cy="1150322"/>
                  </a:xfrm>
                  <a:grpFill/>
                </p:grpSpPr>
                <p:grpSp>
                  <p:nvGrpSpPr>
                    <p:cNvPr id="393" name="Groep 392">
                      <a:extLst>
                        <a:ext uri="{FF2B5EF4-FFF2-40B4-BE49-F238E27FC236}">
                          <a16:creationId xmlns:a16="http://schemas.microsoft.com/office/drawing/2014/main" id="{EA0521F5-C0BA-4706-BFB7-164F5AC692F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69130" y="1388805"/>
                      <a:ext cx="2851390" cy="1127876"/>
                      <a:chOff x="843963" y="3024659"/>
                      <a:chExt cx="2851390" cy="1127876"/>
                    </a:xfrm>
                    <a:grpFill/>
                  </p:grpSpPr>
                  <p:sp>
                    <p:nvSpPr>
                      <p:cNvPr id="397" name="Rechthoek 396">
                        <a:extLst>
                          <a:ext uri="{FF2B5EF4-FFF2-40B4-BE49-F238E27FC236}">
                            <a16:creationId xmlns:a16="http://schemas.microsoft.com/office/drawing/2014/main" id="{B168A268-B035-4214-9E79-B72CA1B560E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91234" y="3036814"/>
                        <a:ext cx="587230" cy="322145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pic>
                    <p:nvPicPr>
                      <p:cNvPr id="398" name="Afbeelding 397">
                        <a:extLst>
                          <a:ext uri="{FF2B5EF4-FFF2-40B4-BE49-F238E27FC236}">
                            <a16:creationId xmlns:a16="http://schemas.microsoft.com/office/drawing/2014/main" id="{D3FD09E5-42C3-45B4-8F04-BBDCAA78307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2914" t="25198"/>
                      <a:stretch/>
                    </p:blipFill>
                    <p:spPr>
                      <a:xfrm flipV="1">
                        <a:off x="1106235" y="3036799"/>
                        <a:ext cx="2206304" cy="1115736"/>
                      </a:xfrm>
                      <a:prstGeom prst="rect">
                        <a:avLst/>
                      </a:prstGeom>
                      <a:grpFill/>
                    </p:spPr>
                  </p:pic>
                  <p:sp>
                    <p:nvSpPr>
                      <p:cNvPr id="399" name="Rechthoek 398">
                        <a:extLst>
                          <a:ext uri="{FF2B5EF4-FFF2-40B4-BE49-F238E27FC236}">
                            <a16:creationId xmlns:a16="http://schemas.microsoft.com/office/drawing/2014/main" id="{2C4B2275-CF01-4FC6-A10B-C822F03730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93791" y="3056549"/>
                        <a:ext cx="780179" cy="356954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sp>
                    <p:nvSpPr>
                      <p:cNvPr id="400" name="Rechthoek 399">
                        <a:extLst>
                          <a:ext uri="{FF2B5EF4-FFF2-40B4-BE49-F238E27FC236}">
                            <a16:creationId xmlns:a16="http://schemas.microsoft.com/office/drawing/2014/main" id="{87017ECF-911D-4C31-A154-D88004DC9CA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53382" y="3024659"/>
                        <a:ext cx="712395" cy="368974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sp>
                    <p:nvSpPr>
                      <p:cNvPr id="401" name="Rechthoek 400">
                        <a:extLst>
                          <a:ext uri="{FF2B5EF4-FFF2-40B4-BE49-F238E27FC236}">
                            <a16:creationId xmlns:a16="http://schemas.microsoft.com/office/drawing/2014/main" id="{B08BFC88-CF93-4674-BEEC-D298CA435CE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915174" y="3621954"/>
                        <a:ext cx="780179" cy="322145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pic>
                    <p:nvPicPr>
                      <p:cNvPr id="402" name="Afbeelding 401">
                        <a:extLst>
                          <a:ext uri="{FF2B5EF4-FFF2-40B4-BE49-F238E27FC236}">
                            <a16:creationId xmlns:a16="http://schemas.microsoft.com/office/drawing/2014/main" id="{2A88671D-1DB5-49CC-97C3-B63B4DEF139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799" t="79811" r="66824" b="2201"/>
                      <a:stretch/>
                    </p:blipFill>
                    <p:spPr>
                      <a:xfrm flipV="1">
                        <a:off x="2948196" y="3656431"/>
                        <a:ext cx="288220" cy="268311"/>
                      </a:xfrm>
                      <a:prstGeom prst="rect">
                        <a:avLst/>
                      </a:prstGeom>
                      <a:grpFill/>
                    </p:spPr>
                  </p:pic>
                  <p:pic>
                    <p:nvPicPr>
                      <p:cNvPr id="403" name="Afbeelding 402">
                        <a:extLst>
                          <a:ext uri="{FF2B5EF4-FFF2-40B4-BE49-F238E27FC236}">
                            <a16:creationId xmlns:a16="http://schemas.microsoft.com/office/drawing/2014/main" id="{DF314248-AD25-4A59-BE6F-38F023BDE39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799" t="78460" r="66810" b="1292"/>
                      <a:stretch/>
                    </p:blipFill>
                    <p:spPr>
                      <a:xfrm rot="10800000" flipV="1">
                        <a:off x="843963" y="3629043"/>
                        <a:ext cx="283630" cy="302005"/>
                      </a:xfrm>
                      <a:prstGeom prst="rect">
                        <a:avLst/>
                      </a:prstGeom>
                      <a:grpFill/>
                    </p:spPr>
                  </p:pic>
                </p:grpSp>
                <p:grpSp>
                  <p:nvGrpSpPr>
                    <p:cNvPr id="394" name="Groep 393">
                      <a:extLst>
                        <a:ext uri="{FF2B5EF4-FFF2-40B4-BE49-F238E27FC236}">
                          <a16:creationId xmlns:a16="http://schemas.microsoft.com/office/drawing/2014/main" id="{F50F19D4-9F7B-452E-B783-3B324FDCE9B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59454" y="1366359"/>
                      <a:ext cx="746620" cy="931338"/>
                      <a:chOff x="3283036" y="2973664"/>
                      <a:chExt cx="746620" cy="931338"/>
                    </a:xfrm>
                    <a:grpFill/>
                  </p:grpSpPr>
                  <p:pic>
                    <p:nvPicPr>
                      <p:cNvPr id="395" name="Afbeelding 394">
                        <a:extLst>
                          <a:ext uri="{FF2B5EF4-FFF2-40B4-BE49-F238E27FC236}">
                            <a16:creationId xmlns:a16="http://schemas.microsoft.com/office/drawing/2014/main" id="{228482C7-77A4-4228-A759-3E331236EB1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6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7428" t="39456" r="13101" b="41282"/>
                      <a:stretch/>
                    </p:blipFill>
                    <p:spPr>
                      <a:xfrm flipV="1">
                        <a:off x="3283036" y="3617685"/>
                        <a:ext cx="746620" cy="287317"/>
                      </a:xfrm>
                      <a:prstGeom prst="rect">
                        <a:avLst/>
                      </a:prstGeom>
                      <a:grpFill/>
                    </p:spPr>
                  </p:pic>
                  <p:pic>
                    <p:nvPicPr>
                      <p:cNvPr id="396" name="Afbeelding 395">
                        <a:extLst>
                          <a:ext uri="{FF2B5EF4-FFF2-40B4-BE49-F238E27FC236}">
                            <a16:creationId xmlns:a16="http://schemas.microsoft.com/office/drawing/2014/main" id="{83460D4A-0B9E-470B-9C62-5C52D6AFD5B4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4947" r="35587" b="49623"/>
                      <a:stretch/>
                    </p:blipFill>
                    <p:spPr>
                      <a:xfrm>
                        <a:off x="3439540" y="2973664"/>
                        <a:ext cx="404812" cy="654342"/>
                      </a:xfrm>
                      <a:prstGeom prst="rect">
                        <a:avLst/>
                      </a:prstGeom>
                      <a:grpFill/>
                    </p:spPr>
                  </p:pic>
                </p:grpSp>
              </p:grpSp>
              <p:pic>
                <p:nvPicPr>
                  <p:cNvPr id="385" name="Afbeelding 384">
                    <a:extLst>
                      <a:ext uri="{FF2B5EF4-FFF2-40B4-BE49-F238E27FC236}">
                        <a16:creationId xmlns:a16="http://schemas.microsoft.com/office/drawing/2014/main" id="{54B5CFCA-DF12-4DB7-A054-606101A4C3A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9811" r="66824" b="2201"/>
                  <a:stretch/>
                </p:blipFill>
                <p:spPr>
                  <a:xfrm flipV="1">
                    <a:off x="6276285" y="5308066"/>
                    <a:ext cx="299513" cy="286999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386" name="Afbeelding 385">
                    <a:extLst>
                      <a:ext uri="{FF2B5EF4-FFF2-40B4-BE49-F238E27FC236}">
                        <a16:creationId xmlns:a16="http://schemas.microsoft.com/office/drawing/2014/main" id="{11358F70-A020-457A-A826-725EE12932E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3012"/>
                  <a:stretch/>
                </p:blipFill>
                <p:spPr>
                  <a:xfrm>
                    <a:off x="6603860" y="5114720"/>
                    <a:ext cx="1876628" cy="1107720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387" name="Afbeelding 386">
                    <a:extLst>
                      <a:ext uri="{FF2B5EF4-FFF2-40B4-BE49-F238E27FC236}">
                        <a16:creationId xmlns:a16="http://schemas.microsoft.com/office/drawing/2014/main" id="{9C87942D-E579-495D-B60C-1F5ABF3120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5584" b="1506"/>
                  <a:stretch/>
                </p:blipFill>
                <p:spPr>
                  <a:xfrm flipV="1">
                    <a:off x="8492448" y="5313745"/>
                    <a:ext cx="319655" cy="298830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388" name="Rechthoek 387">
                    <a:extLst>
                      <a:ext uri="{FF2B5EF4-FFF2-40B4-BE49-F238E27FC236}">
                        <a16:creationId xmlns:a16="http://schemas.microsoft.com/office/drawing/2014/main" id="{017A4825-C530-4C38-AD16-84672AE849C6}"/>
                      </a:ext>
                    </a:extLst>
                  </p:cNvPr>
                  <p:cNvSpPr/>
                  <p:nvPr/>
                </p:nvSpPr>
                <p:spPr>
                  <a:xfrm>
                    <a:off x="7675298" y="5850837"/>
                    <a:ext cx="1036139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389" name="Rechthoek 388">
                    <a:extLst>
                      <a:ext uri="{FF2B5EF4-FFF2-40B4-BE49-F238E27FC236}">
                        <a16:creationId xmlns:a16="http://schemas.microsoft.com/office/drawing/2014/main" id="{8180341F-9744-49A0-B9C4-525C223A3BE1}"/>
                      </a:ext>
                    </a:extLst>
                  </p:cNvPr>
                  <p:cNvSpPr/>
                  <p:nvPr/>
                </p:nvSpPr>
                <p:spPr>
                  <a:xfrm>
                    <a:off x="6575798" y="5885585"/>
                    <a:ext cx="810747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390" name="Afbeelding 389">
                    <a:extLst>
                      <a:ext uri="{FF2B5EF4-FFF2-40B4-BE49-F238E27FC236}">
                        <a16:creationId xmlns:a16="http://schemas.microsoft.com/office/drawing/2014/main" id="{275D6B57-CBE9-410E-8F02-D8DFBE92EA0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8824063" y="5336541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383" name="Afbeelding 382">
                  <a:extLst>
                    <a:ext uri="{FF2B5EF4-FFF2-40B4-BE49-F238E27FC236}">
                      <a16:creationId xmlns:a16="http://schemas.microsoft.com/office/drawing/2014/main" id="{CF0FC283-7BE6-4DB4-B37D-D3DD5FF88E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9811" r="66824" b="2201"/>
                <a:stretch/>
              </p:blipFill>
              <p:spPr>
                <a:xfrm flipV="1">
                  <a:off x="8465850" y="2878995"/>
                  <a:ext cx="299513" cy="286999"/>
                </a:xfrm>
                <a:prstGeom prst="rect">
                  <a:avLst/>
                </a:prstGeom>
                <a:grpFill/>
              </p:spPr>
            </p:pic>
          </p:grpSp>
          <p:grpSp>
            <p:nvGrpSpPr>
              <p:cNvPr id="256" name="Groep 255">
                <a:extLst>
                  <a:ext uri="{FF2B5EF4-FFF2-40B4-BE49-F238E27FC236}">
                    <a16:creationId xmlns:a16="http://schemas.microsoft.com/office/drawing/2014/main" id="{92F296A5-EDA0-4741-AC92-BCA8B3A25B5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11214" y="4027120"/>
                <a:ext cx="3695800" cy="2819671"/>
                <a:chOff x="83463" y="-256349"/>
                <a:chExt cx="9487220" cy="7238174"/>
              </a:xfrm>
              <a:grpFill/>
            </p:grpSpPr>
            <p:sp>
              <p:nvSpPr>
                <p:cNvPr id="257" name="Tekstvak 256">
                  <a:extLst>
                    <a:ext uri="{FF2B5EF4-FFF2-40B4-BE49-F238E27FC236}">
                      <a16:creationId xmlns:a16="http://schemas.microsoft.com/office/drawing/2014/main" id="{B02AB5F0-4DB4-4F93-86C5-55CDE7F0DA48}"/>
                    </a:ext>
                  </a:extLst>
                </p:cNvPr>
                <p:cNvSpPr txBox="1"/>
                <p:nvPr/>
              </p:nvSpPr>
              <p:spPr>
                <a:xfrm>
                  <a:off x="390985" y="161786"/>
                  <a:ext cx="9118600" cy="671560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3200" b="1" dirty="0">
                      <a:solidFill>
                        <a:schemeClr val="bg1"/>
                      </a:solidFill>
                    </a:rPr>
                    <a:t>Polymeren</a:t>
                  </a:r>
                </a:p>
                <a:p>
                  <a:r>
                    <a:rPr lang="nl-NL" sz="3200" b="1" dirty="0">
                      <a:solidFill>
                        <a:srgbClr val="FF0000"/>
                      </a:solidFill>
                    </a:rPr>
                    <a:t>                                                               </a:t>
                  </a:r>
                </a:p>
                <a:p>
                  <a:pPr>
                    <a:tabLst>
                      <a:tab pos="1435100" algn="l"/>
                    </a:tabLst>
                  </a:pPr>
                  <a:endParaRPr lang="nl-NL" sz="3200" b="1" dirty="0">
                    <a:solidFill>
                      <a:srgbClr val="FF0000"/>
                    </a:solidFill>
                  </a:endParaRPr>
                </a:p>
                <a:p>
                  <a:endParaRPr lang="nl-NL" sz="3600" b="1" dirty="0">
                    <a:solidFill>
                      <a:srgbClr val="FF0000"/>
                    </a:solidFill>
                  </a:endParaRPr>
                </a:p>
                <a:p>
                  <a:r>
                    <a:rPr lang="nl-NL" sz="3200" b="1" dirty="0">
                      <a:solidFill>
                        <a:srgbClr val="FF0000"/>
                      </a:solidFill>
                    </a:rPr>
                    <a:t>                 </a:t>
                  </a:r>
                  <a:r>
                    <a:rPr lang="nl-NL" sz="800" b="1" dirty="0">
                      <a:solidFill>
                        <a:srgbClr val="FF0000"/>
                      </a:solidFill>
                    </a:rPr>
                    <a:t>   </a:t>
                  </a:r>
                  <a:r>
                    <a:rPr lang="nl-NL" sz="3200" dirty="0"/>
                    <a:t>                                            </a:t>
                  </a:r>
                </a:p>
              </p:txBody>
            </p:sp>
            <p:sp>
              <p:nvSpPr>
                <p:cNvPr id="258" name="Rechthoek 257">
                  <a:extLst>
                    <a:ext uri="{FF2B5EF4-FFF2-40B4-BE49-F238E27FC236}">
                      <a16:creationId xmlns:a16="http://schemas.microsoft.com/office/drawing/2014/main" id="{61747B65-2ADF-40B9-AEB4-A7D1571F734E}"/>
                    </a:ext>
                  </a:extLst>
                </p:cNvPr>
                <p:cNvSpPr/>
                <p:nvPr/>
              </p:nvSpPr>
              <p:spPr>
                <a:xfrm>
                  <a:off x="2087475" y="1687288"/>
                  <a:ext cx="810747" cy="38181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60" name="Rechthoek 259">
                  <a:extLst>
                    <a:ext uri="{FF2B5EF4-FFF2-40B4-BE49-F238E27FC236}">
                      <a16:creationId xmlns:a16="http://schemas.microsoft.com/office/drawing/2014/main" id="{08622619-8724-4982-AEA1-78F4896541E3}"/>
                    </a:ext>
                  </a:extLst>
                </p:cNvPr>
                <p:cNvSpPr/>
                <p:nvPr/>
              </p:nvSpPr>
              <p:spPr>
                <a:xfrm>
                  <a:off x="4950284" y="1513220"/>
                  <a:ext cx="674543" cy="36897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grpSp>
              <p:nvGrpSpPr>
                <p:cNvPr id="261" name="Groep 260">
                  <a:extLst>
                    <a:ext uri="{FF2B5EF4-FFF2-40B4-BE49-F238E27FC236}">
                      <a16:creationId xmlns:a16="http://schemas.microsoft.com/office/drawing/2014/main" id="{23C878BD-28BC-42A7-871A-444BE95C85EE}"/>
                    </a:ext>
                  </a:extLst>
                </p:cNvPr>
                <p:cNvGrpSpPr/>
                <p:nvPr/>
              </p:nvGrpSpPr>
              <p:grpSpPr>
                <a:xfrm flipV="1">
                  <a:off x="2981011" y="2655863"/>
                  <a:ext cx="2483258" cy="1129120"/>
                  <a:chOff x="753877" y="3024659"/>
                  <a:chExt cx="2483258" cy="1127891"/>
                </a:xfrm>
                <a:grpFill/>
              </p:grpSpPr>
              <p:sp>
                <p:nvSpPr>
                  <p:cNvPr id="363" name="Rechthoek 362">
                    <a:extLst>
                      <a:ext uri="{FF2B5EF4-FFF2-40B4-BE49-F238E27FC236}">
                        <a16:creationId xmlns:a16="http://schemas.microsoft.com/office/drawing/2014/main" id="{A1776FBC-7DC7-48A7-8675-EF95335F0B44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36814"/>
                    <a:ext cx="587230" cy="322145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364" name="Afbeelding 363">
                    <a:extLst>
                      <a:ext uri="{FF2B5EF4-FFF2-40B4-BE49-F238E27FC236}">
                        <a16:creationId xmlns:a16="http://schemas.microsoft.com/office/drawing/2014/main" id="{04B557D7-C8C4-436B-A0E2-6C457DE925D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2524"/>
                  <a:stretch/>
                </p:blipFill>
                <p:spPr>
                  <a:xfrm flipV="1">
                    <a:off x="1048624" y="3036814"/>
                    <a:ext cx="1888997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365" name="Rechthoek 364">
                    <a:extLst>
                      <a:ext uri="{FF2B5EF4-FFF2-40B4-BE49-F238E27FC236}">
                        <a16:creationId xmlns:a16="http://schemas.microsoft.com/office/drawing/2014/main" id="{82CCD08D-9605-47F3-AA29-EE2DCA2FE74B}"/>
                      </a:ext>
                    </a:extLst>
                  </p:cNvPr>
                  <p:cNvSpPr/>
                  <p:nvPr/>
                </p:nvSpPr>
                <p:spPr>
                  <a:xfrm>
                    <a:off x="2118217" y="305653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366" name="Rechthoek 365">
                    <a:extLst>
                      <a:ext uri="{FF2B5EF4-FFF2-40B4-BE49-F238E27FC236}">
                        <a16:creationId xmlns:a16="http://schemas.microsoft.com/office/drawing/2014/main" id="{BD55DD3D-89EE-4F7E-BC0C-F5A31E4E7767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24659"/>
                    <a:ext cx="674543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367" name="Afbeelding 366">
                    <a:extLst>
                      <a:ext uri="{FF2B5EF4-FFF2-40B4-BE49-F238E27FC236}">
                        <a16:creationId xmlns:a16="http://schemas.microsoft.com/office/drawing/2014/main" id="{7A851698-B0BD-4FBC-B7CB-B59FF8FFF28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933" b="-56"/>
                  <a:stretch/>
                </p:blipFill>
                <p:spPr>
                  <a:xfrm flipV="1">
                    <a:off x="2915175" y="3621955"/>
                    <a:ext cx="321960" cy="322143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368" name="Afbeelding 367">
                    <a:extLst>
                      <a:ext uri="{FF2B5EF4-FFF2-40B4-BE49-F238E27FC236}">
                        <a16:creationId xmlns:a16="http://schemas.microsoft.com/office/drawing/2014/main" id="{618F201B-7662-4F33-8C54-450FB85425E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364" b="-94"/>
                  <a:stretch/>
                </p:blipFill>
                <p:spPr>
                  <a:xfrm rot="10800000" flipV="1">
                    <a:off x="753877" y="3621957"/>
                    <a:ext cx="294746" cy="322688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262" name="Groep 261">
                  <a:extLst>
                    <a:ext uri="{FF2B5EF4-FFF2-40B4-BE49-F238E27FC236}">
                      <a16:creationId xmlns:a16="http://schemas.microsoft.com/office/drawing/2014/main" id="{27E89F9F-D654-429F-AE3E-14BED3B2E3D5}"/>
                    </a:ext>
                  </a:extLst>
                </p:cNvPr>
                <p:cNvGrpSpPr/>
                <p:nvPr/>
              </p:nvGrpSpPr>
              <p:grpSpPr>
                <a:xfrm>
                  <a:off x="3077698" y="696807"/>
                  <a:ext cx="3478560" cy="2157763"/>
                  <a:chOff x="1216401" y="1388805"/>
                  <a:chExt cx="3478560" cy="2157763"/>
                </a:xfrm>
                <a:grpFill/>
              </p:grpSpPr>
              <p:grpSp>
                <p:nvGrpSpPr>
                  <p:cNvPr id="357" name="Groep 356">
                    <a:extLst>
                      <a:ext uri="{FF2B5EF4-FFF2-40B4-BE49-F238E27FC236}">
                        <a16:creationId xmlns:a16="http://schemas.microsoft.com/office/drawing/2014/main" id="{7C9B2904-AC23-4BAA-9226-6A7841533929}"/>
                      </a:ext>
                    </a:extLst>
                  </p:cNvPr>
                  <p:cNvGrpSpPr/>
                  <p:nvPr/>
                </p:nvGrpSpPr>
                <p:grpSpPr>
                  <a:xfrm>
                    <a:off x="1216401" y="1388805"/>
                    <a:ext cx="2504119" cy="919440"/>
                    <a:chOff x="1191234" y="3024659"/>
                    <a:chExt cx="2504119" cy="919440"/>
                  </a:xfrm>
                  <a:grpFill/>
                </p:grpSpPr>
                <p:sp>
                  <p:nvSpPr>
                    <p:cNvPr id="359" name="Rechthoek 358">
                      <a:extLst>
                        <a:ext uri="{FF2B5EF4-FFF2-40B4-BE49-F238E27FC236}">
                          <a16:creationId xmlns:a16="http://schemas.microsoft.com/office/drawing/2014/main" id="{CD82FF6A-045D-4F6F-8127-6667D8A3E7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360" name="Rechthoek 359">
                      <a:extLst>
                        <a:ext uri="{FF2B5EF4-FFF2-40B4-BE49-F238E27FC236}">
                          <a16:creationId xmlns:a16="http://schemas.microsoft.com/office/drawing/2014/main" id="{D80D4B03-8858-49A0-893D-AC37B2FAE4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217" y="3056533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361" name="Rechthoek 360">
                      <a:extLst>
                        <a:ext uri="{FF2B5EF4-FFF2-40B4-BE49-F238E27FC236}">
                          <a16:creationId xmlns:a16="http://schemas.microsoft.com/office/drawing/2014/main" id="{F768E18C-0611-40F3-B753-96BD4E08F6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24659"/>
                      <a:ext cx="674543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362" name="Rechthoek 361">
                      <a:extLst>
                        <a:ext uri="{FF2B5EF4-FFF2-40B4-BE49-F238E27FC236}">
                          <a16:creationId xmlns:a16="http://schemas.microsoft.com/office/drawing/2014/main" id="{4F077B4F-0797-42F1-8856-4ACA990A22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15174" y="3621954"/>
                      <a:ext cx="780179" cy="322145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pic>
                <p:nvPicPr>
                  <p:cNvPr id="358" name="Afbeelding 357">
                    <a:extLst>
                      <a:ext uri="{FF2B5EF4-FFF2-40B4-BE49-F238E27FC236}">
                        <a16:creationId xmlns:a16="http://schemas.microsoft.com/office/drawing/2014/main" id="{21459665-657C-4EAD-A294-7849E071F2C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49623"/>
                  <a:stretch/>
                </p:blipFill>
                <p:spPr>
                  <a:xfrm>
                    <a:off x="3321130" y="2892226"/>
                    <a:ext cx="1373831" cy="654342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263" name="Afbeelding 262">
                  <a:extLst>
                    <a:ext uri="{FF2B5EF4-FFF2-40B4-BE49-F238E27FC236}">
                      <a16:creationId xmlns:a16="http://schemas.microsoft.com/office/drawing/2014/main" id="{53D386D4-6754-40A5-9D59-057B5C6C1E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5496371" y="2881247"/>
                  <a:ext cx="746620" cy="287317"/>
                </a:xfrm>
                <a:prstGeom prst="rect">
                  <a:avLst/>
                </a:prstGeom>
                <a:grpFill/>
              </p:spPr>
            </p:pic>
            <p:pic>
              <p:nvPicPr>
                <p:cNvPr id="265" name="Afbeelding 264">
                  <a:extLst>
                    <a:ext uri="{FF2B5EF4-FFF2-40B4-BE49-F238E27FC236}">
                      <a16:creationId xmlns:a16="http://schemas.microsoft.com/office/drawing/2014/main" id="{A4F0149F-F83C-4BCF-8001-527995FFB9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49623"/>
                <a:stretch/>
              </p:blipFill>
              <p:spPr>
                <a:xfrm>
                  <a:off x="1916018" y="2200228"/>
                  <a:ext cx="1373831" cy="654342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266" name="Groep 265">
                  <a:extLst>
                    <a:ext uri="{FF2B5EF4-FFF2-40B4-BE49-F238E27FC236}">
                      <a16:creationId xmlns:a16="http://schemas.microsoft.com/office/drawing/2014/main" id="{10EA69A2-C509-4842-8DA6-2E995580FE7E}"/>
                    </a:ext>
                  </a:extLst>
                </p:cNvPr>
                <p:cNvGrpSpPr/>
                <p:nvPr/>
              </p:nvGrpSpPr>
              <p:grpSpPr>
                <a:xfrm>
                  <a:off x="83463" y="2881247"/>
                  <a:ext cx="9487220" cy="4100578"/>
                  <a:chOff x="83463" y="2881247"/>
                  <a:chExt cx="9487220" cy="4100578"/>
                </a:xfrm>
                <a:grpFill/>
              </p:grpSpPr>
              <p:grpSp>
                <p:nvGrpSpPr>
                  <p:cNvPr id="317" name="Groep 316">
                    <a:extLst>
                      <a:ext uri="{FF2B5EF4-FFF2-40B4-BE49-F238E27FC236}">
                        <a16:creationId xmlns:a16="http://schemas.microsoft.com/office/drawing/2014/main" id="{6A2A349B-741F-4AD6-85FB-872B33FDE304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2294417" y="3732049"/>
                    <a:ext cx="3977826" cy="2114779"/>
                    <a:chOff x="1841650" y="3787345"/>
                    <a:chExt cx="3827847" cy="1977078"/>
                  </a:xfrm>
                  <a:grpFill/>
                </p:grpSpPr>
                <p:grpSp>
                  <p:nvGrpSpPr>
                    <p:cNvPr id="340" name="Groep 339">
                      <a:extLst>
                        <a:ext uri="{FF2B5EF4-FFF2-40B4-BE49-F238E27FC236}">
                          <a16:creationId xmlns:a16="http://schemas.microsoft.com/office/drawing/2014/main" id="{AD74EBD0-2CED-4144-84C3-D7B10416656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53583" y="4614086"/>
                      <a:ext cx="3215914" cy="1150337"/>
                      <a:chOff x="790160" y="1366359"/>
                      <a:chExt cx="3215914" cy="1150337"/>
                    </a:xfrm>
                    <a:grpFill/>
                  </p:grpSpPr>
                  <p:grpSp>
                    <p:nvGrpSpPr>
                      <p:cNvPr id="346" name="Groep 345">
                        <a:extLst>
                          <a:ext uri="{FF2B5EF4-FFF2-40B4-BE49-F238E27FC236}">
                            <a16:creationId xmlns:a16="http://schemas.microsoft.com/office/drawing/2014/main" id="{347E4198-9646-45EB-842F-B7031B040FA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90160" y="1388805"/>
                        <a:ext cx="2930360" cy="1127891"/>
                        <a:chOff x="764993" y="3024659"/>
                        <a:chExt cx="2930360" cy="1127891"/>
                      </a:xfrm>
                      <a:grpFill/>
                    </p:grpSpPr>
                    <p:sp>
                      <p:nvSpPr>
                        <p:cNvPr id="350" name="Rechthoek 349">
                          <a:extLst>
                            <a:ext uri="{FF2B5EF4-FFF2-40B4-BE49-F238E27FC236}">
                              <a16:creationId xmlns:a16="http://schemas.microsoft.com/office/drawing/2014/main" id="{A30E99B1-B468-46AE-AC0F-616EFA878E8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91234" y="3036814"/>
                          <a:ext cx="587230" cy="322145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pic>
                      <p:nvPicPr>
                        <p:cNvPr id="351" name="Afbeelding 350">
                          <a:extLst>
                            <a:ext uri="{FF2B5EF4-FFF2-40B4-BE49-F238E27FC236}">
                              <a16:creationId xmlns:a16="http://schemas.microsoft.com/office/drawing/2014/main" id="{609B24C2-1167-4315-9A3B-308BB3AB7865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2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2914" t="25198"/>
                        <a:stretch/>
                      </p:blipFill>
                      <p:spPr>
                        <a:xfrm flipV="1">
                          <a:off x="1048624" y="3036814"/>
                          <a:ext cx="2206304" cy="1115736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sp>
                      <p:nvSpPr>
                        <p:cNvPr id="352" name="Rechthoek 351">
                          <a:extLst>
                            <a:ext uri="{FF2B5EF4-FFF2-40B4-BE49-F238E27FC236}">
                              <a16:creationId xmlns:a16="http://schemas.microsoft.com/office/drawing/2014/main" id="{86A1AFF9-A906-4CC2-A2AE-476D172723F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118217" y="3056533"/>
                          <a:ext cx="780179" cy="356954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353" name="Rechthoek 352">
                          <a:extLst>
                            <a:ext uri="{FF2B5EF4-FFF2-40B4-BE49-F238E27FC236}">
                              <a16:creationId xmlns:a16="http://schemas.microsoft.com/office/drawing/2014/main" id="{48C8AF92-0243-4BDB-A6B8-D62A9F1EE18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53382" y="3024659"/>
                          <a:ext cx="712395" cy="368974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354" name="Rechthoek 353">
                          <a:extLst>
                            <a:ext uri="{FF2B5EF4-FFF2-40B4-BE49-F238E27FC236}">
                              <a16:creationId xmlns:a16="http://schemas.microsoft.com/office/drawing/2014/main" id="{B76CE9DE-67B5-434B-AB89-2987E462E48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915174" y="3621954"/>
                          <a:ext cx="780179" cy="322145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pic>
                      <p:nvPicPr>
                        <p:cNvPr id="355" name="Afbeelding 354">
                          <a:extLst>
                            <a:ext uri="{FF2B5EF4-FFF2-40B4-BE49-F238E27FC236}">
                              <a16:creationId xmlns:a16="http://schemas.microsoft.com/office/drawing/2014/main" id="{CFF7DADF-91D0-4C34-BBBC-DB85153A5381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799" t="79811" r="66824" b="2201"/>
                        <a:stretch/>
                      </p:blipFill>
                      <p:spPr>
                        <a:xfrm flipV="1">
                          <a:off x="2915174" y="3655645"/>
                          <a:ext cx="288220" cy="268311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pic>
                      <p:nvPicPr>
                        <p:cNvPr id="356" name="Afbeelding 355">
                          <a:extLst>
                            <a:ext uri="{FF2B5EF4-FFF2-40B4-BE49-F238E27FC236}">
                              <a16:creationId xmlns:a16="http://schemas.microsoft.com/office/drawing/2014/main" id="{9CA45ECA-D996-4E91-9E0A-5ED9D7194F1F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4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799" t="78460" r="66810" b="1292"/>
                        <a:stretch/>
                      </p:blipFill>
                      <p:spPr>
                        <a:xfrm rot="10800000" flipV="1">
                          <a:off x="764993" y="3621954"/>
                          <a:ext cx="283630" cy="302005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  <p:grpSp>
                    <p:nvGrpSpPr>
                      <p:cNvPr id="347" name="Groep 346">
                        <a:extLst>
                          <a:ext uri="{FF2B5EF4-FFF2-40B4-BE49-F238E27FC236}">
                            <a16:creationId xmlns:a16="http://schemas.microsoft.com/office/drawing/2014/main" id="{36CBF588-82D9-48AC-A4B1-B940A91E563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259454" y="1366359"/>
                        <a:ext cx="746620" cy="931338"/>
                        <a:chOff x="3283036" y="2973664"/>
                        <a:chExt cx="746620" cy="931338"/>
                      </a:xfrm>
                      <a:grpFill/>
                    </p:grpSpPr>
                    <p:pic>
                      <p:nvPicPr>
                        <p:cNvPr id="348" name="Afbeelding 347">
                          <a:extLst>
                            <a:ext uri="{FF2B5EF4-FFF2-40B4-BE49-F238E27FC236}">
                              <a16:creationId xmlns:a16="http://schemas.microsoft.com/office/drawing/2014/main" id="{23685B43-D140-470C-AAFD-D7EA30E90065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6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57428" t="39456" r="13101" b="41282"/>
                        <a:stretch/>
                      </p:blipFill>
                      <p:spPr>
                        <a:xfrm flipV="1">
                          <a:off x="3283036" y="3617685"/>
                          <a:ext cx="746620" cy="287317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pic>
                      <p:nvPicPr>
                        <p:cNvPr id="349" name="Afbeelding 348">
                          <a:extLst>
                            <a:ext uri="{FF2B5EF4-FFF2-40B4-BE49-F238E27FC236}">
                              <a16:creationId xmlns:a16="http://schemas.microsoft.com/office/drawing/2014/main" id="{97C6BFA0-AD0F-4B32-BA91-9DDC8AF92534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5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34947" r="35587" b="49623"/>
                        <a:stretch/>
                      </p:blipFill>
                      <p:spPr>
                        <a:xfrm>
                          <a:off x="3439540" y="2973664"/>
                          <a:ext cx="404812" cy="654342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</p:grpSp>
                <p:pic>
                  <p:nvPicPr>
                    <p:cNvPr id="342" name="Afbeelding 341">
                      <a:extLst>
                        <a:ext uri="{FF2B5EF4-FFF2-40B4-BE49-F238E27FC236}">
                          <a16:creationId xmlns:a16="http://schemas.microsoft.com/office/drawing/2014/main" id="{1C3A6214-5EB9-4349-9DF4-C6E5891A2AB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49623"/>
                    <a:stretch/>
                  </p:blipFill>
                  <p:spPr>
                    <a:xfrm>
                      <a:off x="1841650" y="4603765"/>
                      <a:ext cx="404812" cy="654342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343" name="Afbeelding 342">
                      <a:extLst>
                        <a:ext uri="{FF2B5EF4-FFF2-40B4-BE49-F238E27FC236}">
                          <a16:creationId xmlns:a16="http://schemas.microsoft.com/office/drawing/2014/main" id="{39D86F1B-31D6-40F7-A4C3-B4E91A2BA4E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67599" t="20157" r="23223" b="20774"/>
                    <a:stretch/>
                  </p:blipFill>
                  <p:spPr>
                    <a:xfrm flipV="1">
                      <a:off x="3573965" y="3787345"/>
                      <a:ext cx="232529" cy="881061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344" name="Afbeelding 343">
                      <a:extLst>
                        <a:ext uri="{FF2B5EF4-FFF2-40B4-BE49-F238E27FC236}">
                          <a16:creationId xmlns:a16="http://schemas.microsoft.com/office/drawing/2014/main" id="{DA303AAC-751A-496C-B432-255A633F0C6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t="29946" r="35587" b="49623"/>
                    <a:stretch/>
                  </p:blipFill>
                  <p:spPr>
                    <a:xfrm rot="5400000">
                      <a:off x="3736771" y="4085334"/>
                      <a:ext cx="404812" cy="265367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345" name="Afbeelding 344">
                      <a:extLst>
                        <a:ext uri="{FF2B5EF4-FFF2-40B4-BE49-F238E27FC236}">
                          <a16:creationId xmlns:a16="http://schemas.microsoft.com/office/drawing/2014/main" id="{916A604A-6A52-41A7-A19F-13F2471A968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72182"/>
                    <a:stretch/>
                  </p:blipFill>
                  <p:spPr>
                    <a:xfrm>
                      <a:off x="4032302" y="3992568"/>
                      <a:ext cx="404812" cy="361325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318" name="Afbeelding 317">
                    <a:extLst>
                      <a:ext uri="{FF2B5EF4-FFF2-40B4-BE49-F238E27FC236}">
                        <a16:creationId xmlns:a16="http://schemas.microsoft.com/office/drawing/2014/main" id="{F4286C29-502B-471B-8E13-6E5EF955AFB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9811" r="66824" b="2201"/>
                  <a:stretch/>
                </p:blipFill>
                <p:spPr>
                  <a:xfrm flipV="1">
                    <a:off x="6276285" y="5308066"/>
                    <a:ext cx="299513" cy="286999"/>
                  </a:xfrm>
                  <a:prstGeom prst="rect">
                    <a:avLst/>
                  </a:prstGeom>
                  <a:grpFill/>
                </p:spPr>
              </p:pic>
              <p:grpSp>
                <p:nvGrpSpPr>
                  <p:cNvPr id="319" name="Groep 318">
                    <a:extLst>
                      <a:ext uri="{FF2B5EF4-FFF2-40B4-BE49-F238E27FC236}">
                        <a16:creationId xmlns:a16="http://schemas.microsoft.com/office/drawing/2014/main" id="{A7C248BC-C2C6-4818-9300-00F0758BB7A9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83463" y="5824249"/>
                    <a:ext cx="1707162" cy="388847"/>
                    <a:chOff x="1191234" y="3024659"/>
                    <a:chExt cx="1707162" cy="388828"/>
                  </a:xfrm>
                  <a:grpFill/>
                </p:grpSpPr>
                <p:sp>
                  <p:nvSpPr>
                    <p:cNvPr id="334" name="Rechthoek 333">
                      <a:extLst>
                        <a:ext uri="{FF2B5EF4-FFF2-40B4-BE49-F238E27FC236}">
                          <a16:creationId xmlns:a16="http://schemas.microsoft.com/office/drawing/2014/main" id="{BEAF52F2-D1E3-40CF-977D-57512EC9C5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336" name="Rechthoek 335">
                      <a:extLst>
                        <a:ext uri="{FF2B5EF4-FFF2-40B4-BE49-F238E27FC236}">
                          <a16:creationId xmlns:a16="http://schemas.microsoft.com/office/drawing/2014/main" id="{A8E57713-4388-483E-81F2-FFCF690D78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217" y="3056533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337" name="Rechthoek 336">
                      <a:extLst>
                        <a:ext uri="{FF2B5EF4-FFF2-40B4-BE49-F238E27FC236}">
                          <a16:creationId xmlns:a16="http://schemas.microsoft.com/office/drawing/2014/main" id="{607C81F5-5C57-41A3-943A-29145227AA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24659"/>
                      <a:ext cx="674543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pic>
                <p:nvPicPr>
                  <p:cNvPr id="320" name="Afbeelding 319">
                    <a:extLst>
                      <a:ext uri="{FF2B5EF4-FFF2-40B4-BE49-F238E27FC236}">
                        <a16:creationId xmlns:a16="http://schemas.microsoft.com/office/drawing/2014/main" id="{BD812B00-2912-467D-8BDF-7949D680AF6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3012"/>
                  <a:stretch/>
                </p:blipFill>
                <p:spPr>
                  <a:xfrm>
                    <a:off x="6603860" y="5114720"/>
                    <a:ext cx="1876628" cy="1107720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321" name="Afbeelding 320">
                    <a:extLst>
                      <a:ext uri="{FF2B5EF4-FFF2-40B4-BE49-F238E27FC236}">
                        <a16:creationId xmlns:a16="http://schemas.microsoft.com/office/drawing/2014/main" id="{A27A63BD-120F-4ABA-8386-9F9DE1D5177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5584" b="1506"/>
                  <a:stretch/>
                </p:blipFill>
                <p:spPr>
                  <a:xfrm flipV="1">
                    <a:off x="8492448" y="5313745"/>
                    <a:ext cx="319655" cy="298830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322" name="Rechthoek 321">
                    <a:extLst>
                      <a:ext uri="{FF2B5EF4-FFF2-40B4-BE49-F238E27FC236}">
                        <a16:creationId xmlns:a16="http://schemas.microsoft.com/office/drawing/2014/main" id="{D332B13D-B1BF-48D5-98FB-B31F8DA43FBD}"/>
                      </a:ext>
                    </a:extLst>
                  </p:cNvPr>
                  <p:cNvSpPr/>
                  <p:nvPr/>
                </p:nvSpPr>
                <p:spPr>
                  <a:xfrm>
                    <a:off x="7675298" y="5850837"/>
                    <a:ext cx="1036139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323" name="Rechthoek 322">
                    <a:extLst>
                      <a:ext uri="{FF2B5EF4-FFF2-40B4-BE49-F238E27FC236}">
                        <a16:creationId xmlns:a16="http://schemas.microsoft.com/office/drawing/2014/main" id="{BB424DEA-4073-45D8-8985-7F2420B8121F}"/>
                      </a:ext>
                    </a:extLst>
                  </p:cNvPr>
                  <p:cNvSpPr/>
                  <p:nvPr/>
                </p:nvSpPr>
                <p:spPr>
                  <a:xfrm>
                    <a:off x="6575798" y="5885585"/>
                    <a:ext cx="810747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324" name="Afbeelding 323">
                    <a:extLst>
                      <a:ext uri="{FF2B5EF4-FFF2-40B4-BE49-F238E27FC236}">
                        <a16:creationId xmlns:a16="http://schemas.microsoft.com/office/drawing/2014/main" id="{2B2C44CB-B075-41A6-8E31-C9CDD150F88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738" t="25198" r="23406" b="22545"/>
                  <a:stretch/>
                </p:blipFill>
                <p:spPr>
                  <a:xfrm>
                    <a:off x="7413616" y="6207964"/>
                    <a:ext cx="249721" cy="773861"/>
                  </a:xfrm>
                  <a:prstGeom prst="rect">
                    <a:avLst/>
                  </a:prstGeom>
                  <a:grpFill/>
                </p:spPr>
              </p:pic>
              <p:grpSp>
                <p:nvGrpSpPr>
                  <p:cNvPr id="326" name="Groep 325">
                    <a:extLst>
                      <a:ext uri="{FF2B5EF4-FFF2-40B4-BE49-F238E27FC236}">
                        <a16:creationId xmlns:a16="http://schemas.microsoft.com/office/drawing/2014/main" id="{1FBCECFE-A5A0-4C7D-B3D8-5E49B0D457D2}"/>
                      </a:ext>
                    </a:extLst>
                  </p:cNvPr>
                  <p:cNvGrpSpPr/>
                  <p:nvPr/>
                </p:nvGrpSpPr>
                <p:grpSpPr>
                  <a:xfrm>
                    <a:off x="7675298" y="6358750"/>
                    <a:ext cx="645868" cy="452728"/>
                    <a:chOff x="918455" y="925459"/>
                    <a:chExt cx="645868" cy="452728"/>
                  </a:xfrm>
                  <a:grpFill/>
                </p:grpSpPr>
                <p:pic>
                  <p:nvPicPr>
                    <p:cNvPr id="332" name="Afbeelding 331">
                      <a:extLst>
                        <a:ext uri="{FF2B5EF4-FFF2-40B4-BE49-F238E27FC236}">
                          <a16:creationId xmlns:a16="http://schemas.microsoft.com/office/drawing/2014/main" id="{CDDED4D0-4393-401C-ABD8-B789CAAE795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t="29946" r="35587" b="49623"/>
                    <a:stretch/>
                  </p:blipFill>
                  <p:spPr>
                    <a:xfrm rot="5400000">
                      <a:off x="839833" y="1023802"/>
                      <a:ext cx="433007" cy="275764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333" name="Afbeelding 332">
                      <a:extLst>
                        <a:ext uri="{FF2B5EF4-FFF2-40B4-BE49-F238E27FC236}">
                          <a16:creationId xmlns:a16="http://schemas.microsoft.com/office/drawing/2014/main" id="{9CB0A08C-C10A-4FC7-98F3-7B9BDBDD911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72182"/>
                    <a:stretch/>
                  </p:blipFill>
                  <p:spPr>
                    <a:xfrm>
                      <a:off x="1143650" y="925459"/>
                      <a:ext cx="420673" cy="386491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328" name="Afbeelding 327">
                    <a:extLst>
                      <a:ext uri="{FF2B5EF4-FFF2-40B4-BE49-F238E27FC236}">
                        <a16:creationId xmlns:a16="http://schemas.microsoft.com/office/drawing/2014/main" id="{975F3917-F4B3-4293-B12A-73A8A5D2B04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8824063" y="5336541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329" name="Afbeelding 328">
                    <a:extLst>
                      <a:ext uri="{FF2B5EF4-FFF2-40B4-BE49-F238E27FC236}">
                        <a16:creationId xmlns:a16="http://schemas.microsoft.com/office/drawing/2014/main" id="{383F6811-A1E8-4BB6-A747-0B7BBC7544A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8792297" y="2881247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267" name="Groep 266">
                  <a:extLst>
                    <a:ext uri="{FF2B5EF4-FFF2-40B4-BE49-F238E27FC236}">
                      <a16:creationId xmlns:a16="http://schemas.microsoft.com/office/drawing/2014/main" id="{84745794-0169-4907-8E10-1E6E669EF14E}"/>
                    </a:ext>
                  </a:extLst>
                </p:cNvPr>
                <p:cNvGrpSpPr/>
                <p:nvPr/>
              </p:nvGrpSpPr>
              <p:grpSpPr>
                <a:xfrm>
                  <a:off x="1149525" y="2212347"/>
                  <a:ext cx="1326138" cy="1755265"/>
                  <a:chOff x="2369215" y="2188834"/>
                  <a:chExt cx="1326138" cy="1755265"/>
                </a:xfrm>
                <a:grpFill/>
              </p:grpSpPr>
              <p:sp>
                <p:nvSpPr>
                  <p:cNvPr id="315" name="Rechthoek 314">
                    <a:extLst>
                      <a:ext uri="{FF2B5EF4-FFF2-40B4-BE49-F238E27FC236}">
                        <a16:creationId xmlns:a16="http://schemas.microsoft.com/office/drawing/2014/main" id="{D5C2FF6B-CB11-4FCB-B76A-087538FB53DC}"/>
                      </a:ext>
                    </a:extLst>
                  </p:cNvPr>
                  <p:cNvSpPr/>
                  <p:nvPr/>
                </p:nvSpPr>
                <p:spPr>
                  <a:xfrm>
                    <a:off x="2369215" y="2188834"/>
                    <a:ext cx="798138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/>
                  </a:p>
                </p:txBody>
              </p:sp>
              <p:sp>
                <p:nvSpPr>
                  <p:cNvPr id="316" name="Rechthoek 315">
                    <a:extLst>
                      <a:ext uri="{FF2B5EF4-FFF2-40B4-BE49-F238E27FC236}">
                        <a16:creationId xmlns:a16="http://schemas.microsoft.com/office/drawing/2014/main" id="{CC00DF4A-875C-4888-B2B1-13740861841D}"/>
                      </a:ext>
                    </a:extLst>
                  </p:cNvPr>
                  <p:cNvSpPr/>
                  <p:nvPr/>
                </p:nvSpPr>
                <p:spPr>
                  <a:xfrm>
                    <a:off x="2915174" y="3621954"/>
                    <a:ext cx="780179" cy="32214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pic>
              <p:nvPicPr>
                <p:cNvPr id="268" name="Afbeelding 267">
                  <a:extLst>
                    <a:ext uri="{FF2B5EF4-FFF2-40B4-BE49-F238E27FC236}">
                      <a16:creationId xmlns:a16="http://schemas.microsoft.com/office/drawing/2014/main" id="{AB236919-72CF-4D44-903A-188F61C016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8460" r="65584" b="1506"/>
                <a:stretch/>
              </p:blipFill>
              <p:spPr>
                <a:xfrm flipV="1">
                  <a:off x="6266213" y="2867165"/>
                  <a:ext cx="319655" cy="298830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269" name="Groep 268">
                  <a:extLst>
                    <a:ext uri="{FF2B5EF4-FFF2-40B4-BE49-F238E27FC236}">
                      <a16:creationId xmlns:a16="http://schemas.microsoft.com/office/drawing/2014/main" id="{040615E1-3F83-4F58-95AB-DE30FD290DD6}"/>
                    </a:ext>
                  </a:extLst>
                </p:cNvPr>
                <p:cNvGrpSpPr/>
                <p:nvPr/>
              </p:nvGrpSpPr>
              <p:grpSpPr>
                <a:xfrm>
                  <a:off x="6557331" y="2247174"/>
                  <a:ext cx="2434551" cy="1743723"/>
                  <a:chOff x="1260802" y="2200376"/>
                  <a:chExt cx="2434551" cy="1743723"/>
                </a:xfrm>
                <a:grpFill/>
              </p:grpSpPr>
              <p:pic>
                <p:nvPicPr>
                  <p:cNvPr id="309" name="Afbeelding 308">
                    <a:extLst>
                      <a:ext uri="{FF2B5EF4-FFF2-40B4-BE49-F238E27FC236}">
                        <a16:creationId xmlns:a16="http://schemas.microsoft.com/office/drawing/2014/main" id="{031D7F94-1C0D-4C87-84F6-507C4FB4A16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1754"/>
                  <a:stretch/>
                </p:blipFill>
                <p:spPr>
                  <a:xfrm flipV="1">
                    <a:off x="1279321" y="2215952"/>
                    <a:ext cx="1908499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310" name="Rechthoek 309">
                    <a:extLst>
                      <a:ext uri="{FF2B5EF4-FFF2-40B4-BE49-F238E27FC236}">
                        <a16:creationId xmlns:a16="http://schemas.microsoft.com/office/drawing/2014/main" id="{FDD35164-1BB4-4F87-8F72-48F26A0C5EBF}"/>
                      </a:ext>
                    </a:extLst>
                  </p:cNvPr>
                  <p:cNvSpPr/>
                  <p:nvPr/>
                </p:nvSpPr>
                <p:spPr>
                  <a:xfrm>
                    <a:off x="1260802" y="222594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311" name="Rechthoek 310">
                    <a:extLst>
                      <a:ext uri="{FF2B5EF4-FFF2-40B4-BE49-F238E27FC236}">
                        <a16:creationId xmlns:a16="http://schemas.microsoft.com/office/drawing/2014/main" id="{98360680-847C-4E35-B96E-53FD8C5D97BC}"/>
                      </a:ext>
                    </a:extLst>
                  </p:cNvPr>
                  <p:cNvSpPr/>
                  <p:nvPr/>
                </p:nvSpPr>
                <p:spPr>
                  <a:xfrm>
                    <a:off x="2360674" y="2200376"/>
                    <a:ext cx="974049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/>
                  </a:p>
                </p:txBody>
              </p:sp>
              <p:sp>
                <p:nvSpPr>
                  <p:cNvPr id="312" name="Rechthoek 311">
                    <a:extLst>
                      <a:ext uri="{FF2B5EF4-FFF2-40B4-BE49-F238E27FC236}">
                        <a16:creationId xmlns:a16="http://schemas.microsoft.com/office/drawing/2014/main" id="{ED1E7324-C7CE-4365-8348-80BFDB025071}"/>
                      </a:ext>
                    </a:extLst>
                  </p:cNvPr>
                  <p:cNvSpPr/>
                  <p:nvPr/>
                </p:nvSpPr>
                <p:spPr>
                  <a:xfrm>
                    <a:off x="2915174" y="3621954"/>
                    <a:ext cx="780179" cy="32214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grpSp>
              <p:nvGrpSpPr>
                <p:cNvPr id="273" name="Groep 272">
                  <a:extLst>
                    <a:ext uri="{FF2B5EF4-FFF2-40B4-BE49-F238E27FC236}">
                      <a16:creationId xmlns:a16="http://schemas.microsoft.com/office/drawing/2014/main" id="{FFC9FD0B-865D-481B-A974-53FFDE54F3F6}"/>
                    </a:ext>
                  </a:extLst>
                </p:cNvPr>
                <p:cNvGrpSpPr/>
                <p:nvPr/>
              </p:nvGrpSpPr>
              <p:grpSpPr>
                <a:xfrm>
                  <a:off x="7384929" y="1320324"/>
                  <a:ext cx="896968" cy="942426"/>
                  <a:chOff x="4247007" y="3884449"/>
                  <a:chExt cx="896968" cy="942426"/>
                </a:xfrm>
                <a:grpFill/>
              </p:grpSpPr>
              <p:pic>
                <p:nvPicPr>
                  <p:cNvPr id="303" name="Afbeelding 302">
                    <a:extLst>
                      <a:ext uri="{FF2B5EF4-FFF2-40B4-BE49-F238E27FC236}">
                        <a16:creationId xmlns:a16="http://schemas.microsoft.com/office/drawing/2014/main" id="{0CFF60B4-47FF-4D99-9936-7F621D712F5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99" t="20157" r="23223" b="20774"/>
                  <a:stretch/>
                </p:blipFill>
                <p:spPr>
                  <a:xfrm flipV="1">
                    <a:off x="4247007" y="3884449"/>
                    <a:ext cx="241640" cy="942426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304" name="Afbeelding 303">
                    <a:extLst>
                      <a:ext uri="{FF2B5EF4-FFF2-40B4-BE49-F238E27FC236}">
                        <a16:creationId xmlns:a16="http://schemas.microsoft.com/office/drawing/2014/main" id="{7ED0BE67-8DAF-43E6-8E03-AC81B4D9395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t="29946" r="35587" b="49623"/>
                  <a:stretch/>
                </p:blipFill>
                <p:spPr>
                  <a:xfrm rot="5400000">
                    <a:off x="4410025" y="4207235"/>
                    <a:ext cx="433007" cy="275764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305" name="Afbeelding 304">
                    <a:extLst>
                      <a:ext uri="{FF2B5EF4-FFF2-40B4-BE49-F238E27FC236}">
                        <a16:creationId xmlns:a16="http://schemas.microsoft.com/office/drawing/2014/main" id="{9EC683AC-C018-440F-A1FB-96709859B97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72182"/>
                  <a:stretch/>
                </p:blipFill>
                <p:spPr>
                  <a:xfrm>
                    <a:off x="4723302" y="4103966"/>
                    <a:ext cx="420673" cy="386491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274" name="Groep 273">
                  <a:extLst>
                    <a:ext uri="{FF2B5EF4-FFF2-40B4-BE49-F238E27FC236}">
                      <a16:creationId xmlns:a16="http://schemas.microsoft.com/office/drawing/2014/main" id="{8735D6AE-8F44-44B6-B743-50112D2376CE}"/>
                    </a:ext>
                  </a:extLst>
                </p:cNvPr>
                <p:cNvGrpSpPr/>
                <p:nvPr/>
              </p:nvGrpSpPr>
              <p:grpSpPr>
                <a:xfrm>
                  <a:off x="2951291" y="-256349"/>
                  <a:ext cx="6558293" cy="1651028"/>
                  <a:chOff x="3012390" y="4616373"/>
                  <a:chExt cx="6558293" cy="1651028"/>
                </a:xfrm>
                <a:grpFill/>
              </p:grpSpPr>
              <p:grpSp>
                <p:nvGrpSpPr>
                  <p:cNvPr id="289" name="Groep 288">
                    <a:extLst>
                      <a:ext uri="{FF2B5EF4-FFF2-40B4-BE49-F238E27FC236}">
                        <a16:creationId xmlns:a16="http://schemas.microsoft.com/office/drawing/2014/main" id="{61BA2466-D46A-4EB6-A02F-E45E6605DC01}"/>
                      </a:ext>
                    </a:extLst>
                  </p:cNvPr>
                  <p:cNvGrpSpPr/>
                  <p:nvPr/>
                </p:nvGrpSpPr>
                <p:grpSpPr>
                  <a:xfrm>
                    <a:off x="3012390" y="4616373"/>
                    <a:ext cx="3259853" cy="1230439"/>
                    <a:chOff x="869130" y="1366359"/>
                    <a:chExt cx="3136944" cy="1150322"/>
                  </a:xfrm>
                  <a:grpFill/>
                </p:grpSpPr>
                <p:grpSp>
                  <p:nvGrpSpPr>
                    <p:cNvPr id="292" name="Groep 291">
                      <a:extLst>
                        <a:ext uri="{FF2B5EF4-FFF2-40B4-BE49-F238E27FC236}">
                          <a16:creationId xmlns:a16="http://schemas.microsoft.com/office/drawing/2014/main" id="{A58A7787-5485-43D0-9B3D-09735E2F0DE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69130" y="1388805"/>
                      <a:ext cx="2851390" cy="1127876"/>
                      <a:chOff x="843963" y="3024659"/>
                      <a:chExt cx="2851390" cy="1127876"/>
                    </a:xfrm>
                    <a:grpFill/>
                  </p:grpSpPr>
                  <p:sp>
                    <p:nvSpPr>
                      <p:cNvPr id="296" name="Rechthoek 295">
                        <a:extLst>
                          <a:ext uri="{FF2B5EF4-FFF2-40B4-BE49-F238E27FC236}">
                            <a16:creationId xmlns:a16="http://schemas.microsoft.com/office/drawing/2014/main" id="{2F23AB0B-02D4-4F9C-8BBE-44C1D24B2B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91234" y="3036814"/>
                        <a:ext cx="587230" cy="322145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pic>
                    <p:nvPicPr>
                      <p:cNvPr id="297" name="Afbeelding 296">
                        <a:extLst>
                          <a:ext uri="{FF2B5EF4-FFF2-40B4-BE49-F238E27FC236}">
                            <a16:creationId xmlns:a16="http://schemas.microsoft.com/office/drawing/2014/main" id="{84F8D865-BA5B-492F-955E-8A3B6C496C7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2914" t="25198"/>
                      <a:stretch/>
                    </p:blipFill>
                    <p:spPr>
                      <a:xfrm flipV="1">
                        <a:off x="1106235" y="3036799"/>
                        <a:ext cx="2206304" cy="1115736"/>
                      </a:xfrm>
                      <a:prstGeom prst="rect">
                        <a:avLst/>
                      </a:prstGeom>
                      <a:grpFill/>
                    </p:spPr>
                  </p:pic>
                  <p:sp>
                    <p:nvSpPr>
                      <p:cNvPr id="298" name="Rechthoek 297">
                        <a:extLst>
                          <a:ext uri="{FF2B5EF4-FFF2-40B4-BE49-F238E27FC236}">
                            <a16:creationId xmlns:a16="http://schemas.microsoft.com/office/drawing/2014/main" id="{1B7F6509-8FB1-4182-88BD-E848942D873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93791" y="3056549"/>
                        <a:ext cx="780179" cy="356954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sp>
                    <p:nvSpPr>
                      <p:cNvPr id="299" name="Rechthoek 298">
                        <a:extLst>
                          <a:ext uri="{FF2B5EF4-FFF2-40B4-BE49-F238E27FC236}">
                            <a16:creationId xmlns:a16="http://schemas.microsoft.com/office/drawing/2014/main" id="{510E2630-6BFE-4404-8D81-9FD5C536D71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53382" y="3024659"/>
                        <a:ext cx="712395" cy="368974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sp>
                    <p:nvSpPr>
                      <p:cNvPr id="300" name="Rechthoek 299">
                        <a:extLst>
                          <a:ext uri="{FF2B5EF4-FFF2-40B4-BE49-F238E27FC236}">
                            <a16:creationId xmlns:a16="http://schemas.microsoft.com/office/drawing/2014/main" id="{F810D75A-C91B-4395-8F3B-1551E337C5C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915174" y="3621954"/>
                        <a:ext cx="780179" cy="322145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pic>
                    <p:nvPicPr>
                      <p:cNvPr id="301" name="Afbeelding 300">
                        <a:extLst>
                          <a:ext uri="{FF2B5EF4-FFF2-40B4-BE49-F238E27FC236}">
                            <a16:creationId xmlns:a16="http://schemas.microsoft.com/office/drawing/2014/main" id="{ECCC1A89-2A8D-4E78-9F42-DAF1178B917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799" t="79811" r="66824" b="2201"/>
                      <a:stretch/>
                    </p:blipFill>
                    <p:spPr>
                      <a:xfrm flipV="1">
                        <a:off x="2948196" y="3656431"/>
                        <a:ext cx="288220" cy="268311"/>
                      </a:xfrm>
                      <a:prstGeom prst="rect">
                        <a:avLst/>
                      </a:prstGeom>
                      <a:grpFill/>
                    </p:spPr>
                  </p:pic>
                  <p:pic>
                    <p:nvPicPr>
                      <p:cNvPr id="302" name="Afbeelding 301">
                        <a:extLst>
                          <a:ext uri="{FF2B5EF4-FFF2-40B4-BE49-F238E27FC236}">
                            <a16:creationId xmlns:a16="http://schemas.microsoft.com/office/drawing/2014/main" id="{930587F3-F5E9-4B5D-8656-FD61BC569A5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799" t="78460" r="66810" b="1292"/>
                      <a:stretch/>
                    </p:blipFill>
                    <p:spPr>
                      <a:xfrm rot="10800000" flipV="1">
                        <a:off x="843963" y="3629043"/>
                        <a:ext cx="283630" cy="302005"/>
                      </a:xfrm>
                      <a:prstGeom prst="rect">
                        <a:avLst/>
                      </a:prstGeom>
                      <a:grpFill/>
                    </p:spPr>
                  </p:pic>
                </p:grpSp>
                <p:grpSp>
                  <p:nvGrpSpPr>
                    <p:cNvPr id="293" name="Groep 292">
                      <a:extLst>
                        <a:ext uri="{FF2B5EF4-FFF2-40B4-BE49-F238E27FC236}">
                          <a16:creationId xmlns:a16="http://schemas.microsoft.com/office/drawing/2014/main" id="{FC592F1A-5B0A-4DB6-9204-7A31F3A98C3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59454" y="1366359"/>
                      <a:ext cx="746620" cy="931338"/>
                      <a:chOff x="3283036" y="2973664"/>
                      <a:chExt cx="746620" cy="931338"/>
                    </a:xfrm>
                    <a:grpFill/>
                  </p:grpSpPr>
                  <p:pic>
                    <p:nvPicPr>
                      <p:cNvPr id="294" name="Afbeelding 293">
                        <a:extLst>
                          <a:ext uri="{FF2B5EF4-FFF2-40B4-BE49-F238E27FC236}">
                            <a16:creationId xmlns:a16="http://schemas.microsoft.com/office/drawing/2014/main" id="{5FCF6120-4C7F-4205-84D0-B460BF536BE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6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7428" t="39456" r="13101" b="41282"/>
                      <a:stretch/>
                    </p:blipFill>
                    <p:spPr>
                      <a:xfrm flipV="1">
                        <a:off x="3283036" y="3617685"/>
                        <a:ext cx="746620" cy="287317"/>
                      </a:xfrm>
                      <a:prstGeom prst="rect">
                        <a:avLst/>
                      </a:prstGeom>
                      <a:grpFill/>
                    </p:spPr>
                  </p:pic>
                  <p:pic>
                    <p:nvPicPr>
                      <p:cNvPr id="295" name="Afbeelding 294">
                        <a:extLst>
                          <a:ext uri="{FF2B5EF4-FFF2-40B4-BE49-F238E27FC236}">
                            <a16:creationId xmlns:a16="http://schemas.microsoft.com/office/drawing/2014/main" id="{6C894A10-58D0-4E23-AC3F-99148A83DB1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4947" r="35587" b="49623"/>
                      <a:stretch/>
                    </p:blipFill>
                    <p:spPr>
                      <a:xfrm>
                        <a:off x="3439540" y="2973664"/>
                        <a:ext cx="404812" cy="654342"/>
                      </a:xfrm>
                      <a:prstGeom prst="rect">
                        <a:avLst/>
                      </a:prstGeom>
                      <a:grpFill/>
                    </p:spPr>
                  </p:pic>
                </p:grpSp>
              </p:grpSp>
              <p:pic>
                <p:nvPicPr>
                  <p:cNvPr id="277" name="Afbeelding 276">
                    <a:extLst>
                      <a:ext uri="{FF2B5EF4-FFF2-40B4-BE49-F238E27FC236}">
                        <a16:creationId xmlns:a16="http://schemas.microsoft.com/office/drawing/2014/main" id="{DFEA89A7-66D7-4A3A-8E2D-430BFE2CC9D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9811" r="66824" b="2201"/>
                  <a:stretch/>
                </p:blipFill>
                <p:spPr>
                  <a:xfrm flipV="1">
                    <a:off x="6276285" y="5308066"/>
                    <a:ext cx="299513" cy="286999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279" name="Afbeelding 278">
                    <a:extLst>
                      <a:ext uri="{FF2B5EF4-FFF2-40B4-BE49-F238E27FC236}">
                        <a16:creationId xmlns:a16="http://schemas.microsoft.com/office/drawing/2014/main" id="{30B58BB8-3D10-4507-9867-1E9AE6A2967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3012"/>
                  <a:stretch/>
                </p:blipFill>
                <p:spPr>
                  <a:xfrm>
                    <a:off x="6603860" y="5114720"/>
                    <a:ext cx="1876628" cy="1107720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280" name="Afbeelding 279">
                    <a:extLst>
                      <a:ext uri="{FF2B5EF4-FFF2-40B4-BE49-F238E27FC236}">
                        <a16:creationId xmlns:a16="http://schemas.microsoft.com/office/drawing/2014/main" id="{5C346151-9931-419F-966D-5E667107C56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5584" b="1506"/>
                  <a:stretch/>
                </p:blipFill>
                <p:spPr>
                  <a:xfrm flipV="1">
                    <a:off x="8492448" y="5313745"/>
                    <a:ext cx="319655" cy="298830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281" name="Rechthoek 280">
                    <a:extLst>
                      <a:ext uri="{FF2B5EF4-FFF2-40B4-BE49-F238E27FC236}">
                        <a16:creationId xmlns:a16="http://schemas.microsoft.com/office/drawing/2014/main" id="{47EFD59E-FE23-42D4-BBBD-8384C28FAB78}"/>
                      </a:ext>
                    </a:extLst>
                  </p:cNvPr>
                  <p:cNvSpPr/>
                  <p:nvPr/>
                </p:nvSpPr>
                <p:spPr>
                  <a:xfrm>
                    <a:off x="7675298" y="5850837"/>
                    <a:ext cx="1036139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282" name="Rechthoek 281">
                    <a:extLst>
                      <a:ext uri="{FF2B5EF4-FFF2-40B4-BE49-F238E27FC236}">
                        <a16:creationId xmlns:a16="http://schemas.microsoft.com/office/drawing/2014/main" id="{8BF3A92A-F7DF-4270-9022-1B35A8ABF656}"/>
                      </a:ext>
                    </a:extLst>
                  </p:cNvPr>
                  <p:cNvSpPr/>
                  <p:nvPr/>
                </p:nvSpPr>
                <p:spPr>
                  <a:xfrm>
                    <a:off x="6575798" y="5885585"/>
                    <a:ext cx="810747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283" name="Afbeelding 282">
                    <a:extLst>
                      <a:ext uri="{FF2B5EF4-FFF2-40B4-BE49-F238E27FC236}">
                        <a16:creationId xmlns:a16="http://schemas.microsoft.com/office/drawing/2014/main" id="{39FB3284-72B0-4B30-AB40-164D4BCB2C4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8824063" y="5336541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275" name="Afbeelding 274">
                  <a:extLst>
                    <a:ext uri="{FF2B5EF4-FFF2-40B4-BE49-F238E27FC236}">
                      <a16:creationId xmlns:a16="http://schemas.microsoft.com/office/drawing/2014/main" id="{30561883-812D-4397-8A3F-C85B4CAC9F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9811" r="66824" b="2201"/>
                <a:stretch/>
              </p:blipFill>
              <p:spPr>
                <a:xfrm flipV="1">
                  <a:off x="8465850" y="2878996"/>
                  <a:ext cx="299513" cy="286999"/>
                </a:xfrm>
                <a:prstGeom prst="rect">
                  <a:avLst/>
                </a:prstGeom>
                <a:grpFill/>
              </p:spPr>
            </p:pic>
          </p:grpSp>
          <p:grpSp>
            <p:nvGrpSpPr>
              <p:cNvPr id="5" name="Groep 4">
                <a:extLst>
                  <a:ext uri="{FF2B5EF4-FFF2-40B4-BE49-F238E27FC236}">
                    <a16:creationId xmlns:a16="http://schemas.microsoft.com/office/drawing/2014/main" id="{75684BA2-9A46-4EE0-A79A-0420A62E9E3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-175433" y="4030219"/>
                <a:ext cx="3969765" cy="2827781"/>
                <a:chOff x="-619814" y="-277168"/>
                <a:chExt cx="10190497" cy="7258993"/>
              </a:xfrm>
              <a:grpFill/>
            </p:grpSpPr>
            <p:sp>
              <p:nvSpPr>
                <p:cNvPr id="40" name="Tekstvak 39">
                  <a:extLst>
                    <a:ext uri="{FF2B5EF4-FFF2-40B4-BE49-F238E27FC236}">
                      <a16:creationId xmlns:a16="http://schemas.microsoft.com/office/drawing/2014/main" id="{B2185D9D-2C6D-4361-BA54-3B7D2F29BB9B}"/>
                    </a:ext>
                  </a:extLst>
                </p:cNvPr>
                <p:cNvSpPr txBox="1"/>
                <p:nvPr/>
              </p:nvSpPr>
              <p:spPr>
                <a:xfrm>
                  <a:off x="390984" y="161786"/>
                  <a:ext cx="9118601" cy="671560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3200" b="1" dirty="0">
                      <a:solidFill>
                        <a:schemeClr val="bg1"/>
                      </a:solidFill>
                    </a:rPr>
                    <a:t>Polymeren</a:t>
                  </a:r>
                </a:p>
                <a:p>
                  <a:r>
                    <a:rPr lang="nl-NL" sz="3200" b="1" dirty="0">
                      <a:solidFill>
                        <a:srgbClr val="FF0000"/>
                      </a:solidFill>
                    </a:rPr>
                    <a:t>                                                               </a:t>
                  </a:r>
                </a:p>
                <a:p>
                  <a:pPr>
                    <a:tabLst>
                      <a:tab pos="1435100" algn="l"/>
                    </a:tabLst>
                  </a:pPr>
                  <a:endParaRPr lang="nl-NL" sz="3200" b="1" dirty="0">
                    <a:solidFill>
                      <a:srgbClr val="FF0000"/>
                    </a:solidFill>
                  </a:endParaRPr>
                </a:p>
                <a:p>
                  <a:endParaRPr lang="nl-NL" sz="3600" b="1" dirty="0">
                    <a:solidFill>
                      <a:srgbClr val="FF0000"/>
                    </a:solidFill>
                  </a:endParaRPr>
                </a:p>
                <a:p>
                  <a:r>
                    <a:rPr lang="nl-NL" sz="3200" b="1" dirty="0">
                      <a:solidFill>
                        <a:srgbClr val="FF0000"/>
                      </a:solidFill>
                    </a:rPr>
                    <a:t>                 </a:t>
                  </a:r>
                  <a:r>
                    <a:rPr lang="nl-NL" sz="800" b="1" dirty="0">
                      <a:solidFill>
                        <a:srgbClr val="FF0000"/>
                      </a:solidFill>
                    </a:rPr>
                    <a:t>   </a:t>
                  </a:r>
                  <a:r>
                    <a:rPr lang="nl-NL" sz="3200" dirty="0"/>
                    <a:t>                                            </a:t>
                  </a:r>
                </a:p>
              </p:txBody>
            </p:sp>
            <p:sp>
              <p:nvSpPr>
                <p:cNvPr id="42" name="Rechthoek 41">
                  <a:extLst>
                    <a:ext uri="{FF2B5EF4-FFF2-40B4-BE49-F238E27FC236}">
                      <a16:creationId xmlns:a16="http://schemas.microsoft.com/office/drawing/2014/main" id="{E20F5267-BA82-47F1-B94C-ABC7E6DA56A8}"/>
                    </a:ext>
                  </a:extLst>
                </p:cNvPr>
                <p:cNvSpPr/>
                <p:nvPr/>
              </p:nvSpPr>
              <p:spPr>
                <a:xfrm>
                  <a:off x="2087475" y="1687288"/>
                  <a:ext cx="810747" cy="38181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51F536AD-B760-43C3-BDA5-A71CAA986943}"/>
                    </a:ext>
                  </a:extLst>
                </p:cNvPr>
                <p:cNvSpPr/>
                <p:nvPr/>
              </p:nvSpPr>
              <p:spPr>
                <a:xfrm>
                  <a:off x="1056696" y="1652554"/>
                  <a:ext cx="740307" cy="39467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58" name="Rechthoek 57">
                  <a:extLst>
                    <a:ext uri="{FF2B5EF4-FFF2-40B4-BE49-F238E27FC236}">
                      <a16:creationId xmlns:a16="http://schemas.microsoft.com/office/drawing/2014/main" id="{9A22069F-B061-4591-AA85-40A484D53614}"/>
                    </a:ext>
                  </a:extLst>
                </p:cNvPr>
                <p:cNvSpPr/>
                <p:nvPr/>
              </p:nvSpPr>
              <p:spPr>
                <a:xfrm>
                  <a:off x="4950284" y="1513220"/>
                  <a:ext cx="674543" cy="36897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C3F193BA-1898-464B-98D9-7EE165CDDD49}"/>
                    </a:ext>
                  </a:extLst>
                </p:cNvPr>
                <p:cNvGrpSpPr/>
                <p:nvPr/>
              </p:nvGrpSpPr>
              <p:grpSpPr>
                <a:xfrm flipV="1">
                  <a:off x="2981011" y="2655863"/>
                  <a:ext cx="2483258" cy="1129120"/>
                  <a:chOff x="753877" y="3024659"/>
                  <a:chExt cx="2483258" cy="1127891"/>
                </a:xfrm>
                <a:grpFill/>
              </p:grpSpPr>
              <p:sp>
                <p:nvSpPr>
                  <p:cNvPr id="64" name="Rechthoek 63">
                    <a:extLst>
                      <a:ext uri="{FF2B5EF4-FFF2-40B4-BE49-F238E27FC236}">
                        <a16:creationId xmlns:a16="http://schemas.microsoft.com/office/drawing/2014/main" id="{85B40869-5148-4517-9679-204E46DC582B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36814"/>
                    <a:ext cx="587230" cy="322145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65" name="Afbeelding 64">
                    <a:extLst>
                      <a:ext uri="{FF2B5EF4-FFF2-40B4-BE49-F238E27FC236}">
                        <a16:creationId xmlns:a16="http://schemas.microsoft.com/office/drawing/2014/main" id="{85332C54-12C6-489B-B746-0C900957694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2524"/>
                  <a:stretch/>
                </p:blipFill>
                <p:spPr>
                  <a:xfrm flipV="1">
                    <a:off x="1048624" y="3036814"/>
                    <a:ext cx="1888997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66" name="Rechthoek 65">
                    <a:extLst>
                      <a:ext uri="{FF2B5EF4-FFF2-40B4-BE49-F238E27FC236}">
                        <a16:creationId xmlns:a16="http://schemas.microsoft.com/office/drawing/2014/main" id="{FDAA3150-8D92-41A4-A179-3CD0CBEF0B83}"/>
                      </a:ext>
                    </a:extLst>
                  </p:cNvPr>
                  <p:cNvSpPr/>
                  <p:nvPr/>
                </p:nvSpPr>
                <p:spPr>
                  <a:xfrm>
                    <a:off x="2118217" y="305653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B10615D-5707-4C2D-B1DB-D565C6F25A6C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24659"/>
                    <a:ext cx="674543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70" name="Afbeelding 69">
                    <a:extLst>
                      <a:ext uri="{FF2B5EF4-FFF2-40B4-BE49-F238E27FC236}">
                        <a16:creationId xmlns:a16="http://schemas.microsoft.com/office/drawing/2014/main" id="{A36E88FE-7E66-4B80-B79C-DC9D7FD4AB8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933" b="-56"/>
                  <a:stretch/>
                </p:blipFill>
                <p:spPr>
                  <a:xfrm flipV="1">
                    <a:off x="2915175" y="3621955"/>
                    <a:ext cx="321960" cy="322143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71" name="Afbeelding 70">
                    <a:extLst>
                      <a:ext uri="{FF2B5EF4-FFF2-40B4-BE49-F238E27FC236}">
                        <a16:creationId xmlns:a16="http://schemas.microsoft.com/office/drawing/2014/main" id="{C571394C-7934-4711-81C5-2720C1EC64F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364" b="-94"/>
                  <a:stretch/>
                </p:blipFill>
                <p:spPr>
                  <a:xfrm rot="10800000" flipV="1">
                    <a:off x="753877" y="3621957"/>
                    <a:ext cx="294746" cy="322688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76" name="Groep 75">
                  <a:extLst>
                    <a:ext uri="{FF2B5EF4-FFF2-40B4-BE49-F238E27FC236}">
                      <a16:creationId xmlns:a16="http://schemas.microsoft.com/office/drawing/2014/main" id="{9F738C02-6FC7-4B92-8FF8-102E47F476C2}"/>
                    </a:ext>
                  </a:extLst>
                </p:cNvPr>
                <p:cNvGrpSpPr/>
                <p:nvPr/>
              </p:nvGrpSpPr>
              <p:grpSpPr>
                <a:xfrm>
                  <a:off x="3077698" y="696807"/>
                  <a:ext cx="3478560" cy="2157763"/>
                  <a:chOff x="1216401" y="1388805"/>
                  <a:chExt cx="3478560" cy="2157763"/>
                </a:xfrm>
                <a:grpFill/>
              </p:grpSpPr>
              <p:grpSp>
                <p:nvGrpSpPr>
                  <p:cNvPr id="77" name="Groep 76">
                    <a:extLst>
                      <a:ext uri="{FF2B5EF4-FFF2-40B4-BE49-F238E27FC236}">
                        <a16:creationId xmlns:a16="http://schemas.microsoft.com/office/drawing/2014/main" id="{AB9FC8B9-0D92-4880-AA9F-D3064172FF1C}"/>
                      </a:ext>
                    </a:extLst>
                  </p:cNvPr>
                  <p:cNvGrpSpPr/>
                  <p:nvPr/>
                </p:nvGrpSpPr>
                <p:grpSpPr>
                  <a:xfrm>
                    <a:off x="1216401" y="1388805"/>
                    <a:ext cx="2504119" cy="919440"/>
                    <a:chOff x="1191234" y="3024659"/>
                    <a:chExt cx="2504119" cy="919440"/>
                  </a:xfrm>
                  <a:grpFill/>
                </p:grpSpPr>
                <p:sp>
                  <p:nvSpPr>
                    <p:cNvPr id="81" name="Rechthoek 80">
                      <a:extLst>
                        <a:ext uri="{FF2B5EF4-FFF2-40B4-BE49-F238E27FC236}">
                          <a16:creationId xmlns:a16="http://schemas.microsoft.com/office/drawing/2014/main" id="{16651B8C-E908-414A-B6C5-C9D5DC5047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83" name="Rechthoek 82">
                      <a:extLst>
                        <a:ext uri="{FF2B5EF4-FFF2-40B4-BE49-F238E27FC236}">
                          <a16:creationId xmlns:a16="http://schemas.microsoft.com/office/drawing/2014/main" id="{B7C93694-3FEC-44D9-A115-AC3FA319D4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217" y="3056533"/>
                      <a:ext cx="780179" cy="3569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84" name="Rechthoek 83">
                      <a:extLst>
                        <a:ext uri="{FF2B5EF4-FFF2-40B4-BE49-F238E27FC236}">
                          <a16:creationId xmlns:a16="http://schemas.microsoft.com/office/drawing/2014/main" id="{A20AF7B4-2BAB-43F1-A55B-7F60A4051D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24659"/>
                      <a:ext cx="674543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86" name="Rechthoek 85">
                      <a:extLst>
                        <a:ext uri="{FF2B5EF4-FFF2-40B4-BE49-F238E27FC236}">
                          <a16:creationId xmlns:a16="http://schemas.microsoft.com/office/drawing/2014/main" id="{3CBE2EA0-5878-4EF4-8F9F-7F6786AA96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15174" y="3621954"/>
                      <a:ext cx="780179" cy="322145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pic>
                <p:nvPicPr>
                  <p:cNvPr id="80" name="Afbeelding 79">
                    <a:extLst>
                      <a:ext uri="{FF2B5EF4-FFF2-40B4-BE49-F238E27FC236}">
                        <a16:creationId xmlns:a16="http://schemas.microsoft.com/office/drawing/2014/main" id="{AC9D16EF-FA5A-4E2A-B1A3-6A348D430CC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49623"/>
                  <a:stretch/>
                </p:blipFill>
                <p:spPr>
                  <a:xfrm>
                    <a:off x="3321130" y="2892226"/>
                    <a:ext cx="1373831" cy="654342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62" name="Afbeelding 61">
                  <a:extLst>
                    <a:ext uri="{FF2B5EF4-FFF2-40B4-BE49-F238E27FC236}">
                      <a16:creationId xmlns:a16="http://schemas.microsoft.com/office/drawing/2014/main" id="{DE58F126-3E87-4D6D-99D7-8D1E5D517BD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5496371" y="2881247"/>
                  <a:ext cx="746620" cy="287317"/>
                </a:xfrm>
                <a:prstGeom prst="rect">
                  <a:avLst/>
                </a:prstGeom>
                <a:grpFill/>
              </p:spPr>
            </p:pic>
            <p:pic>
              <p:nvPicPr>
                <p:cNvPr id="63" name="Afbeelding 62">
                  <a:extLst>
                    <a:ext uri="{FF2B5EF4-FFF2-40B4-BE49-F238E27FC236}">
                      <a16:creationId xmlns:a16="http://schemas.microsoft.com/office/drawing/2014/main" id="{B667B5C0-E4CA-4962-955D-5F05E0E7DA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2229624" y="2872922"/>
                  <a:ext cx="746620" cy="287317"/>
                </a:xfrm>
                <a:prstGeom prst="rect">
                  <a:avLst/>
                </a:prstGeom>
                <a:grpFill/>
              </p:spPr>
            </p:pic>
            <p:pic>
              <p:nvPicPr>
                <p:cNvPr id="68" name="Afbeelding 67">
                  <a:extLst>
                    <a:ext uri="{FF2B5EF4-FFF2-40B4-BE49-F238E27FC236}">
                      <a16:creationId xmlns:a16="http://schemas.microsoft.com/office/drawing/2014/main" id="{F66791D9-243D-43FC-8A22-A639B89FEB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49623"/>
                <a:stretch/>
              </p:blipFill>
              <p:spPr>
                <a:xfrm>
                  <a:off x="1916018" y="2200228"/>
                  <a:ext cx="1373831" cy="654342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6" name="Groep 5">
                  <a:extLst>
                    <a:ext uri="{FF2B5EF4-FFF2-40B4-BE49-F238E27FC236}">
                      <a16:creationId xmlns:a16="http://schemas.microsoft.com/office/drawing/2014/main" id="{943B763C-66C1-4F1F-A3BC-6D76B10D3C77}"/>
                    </a:ext>
                  </a:extLst>
                </p:cNvPr>
                <p:cNvGrpSpPr/>
                <p:nvPr/>
              </p:nvGrpSpPr>
              <p:grpSpPr>
                <a:xfrm>
                  <a:off x="-619814" y="2881247"/>
                  <a:ext cx="10190497" cy="4100578"/>
                  <a:chOff x="-619814" y="2881247"/>
                  <a:chExt cx="10190497" cy="4100578"/>
                </a:xfrm>
                <a:grpFill/>
              </p:grpSpPr>
              <p:grpSp>
                <p:nvGrpSpPr>
                  <p:cNvPr id="2" name="Groep 1">
                    <a:extLst>
                      <a:ext uri="{FF2B5EF4-FFF2-40B4-BE49-F238E27FC236}">
                        <a16:creationId xmlns:a16="http://schemas.microsoft.com/office/drawing/2014/main" id="{98933BED-A603-4E74-B779-FB0690F0120E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2122349" y="3732049"/>
                    <a:ext cx="4149895" cy="2114779"/>
                    <a:chOff x="1676069" y="3787345"/>
                    <a:chExt cx="3993428" cy="1977078"/>
                  </a:xfrm>
                  <a:grpFill/>
                </p:grpSpPr>
                <p:grpSp>
                  <p:nvGrpSpPr>
                    <p:cNvPr id="23" name="Groep 22">
                      <a:extLst>
                        <a:ext uri="{FF2B5EF4-FFF2-40B4-BE49-F238E27FC236}">
                          <a16:creationId xmlns:a16="http://schemas.microsoft.com/office/drawing/2014/main" id="{1010BF37-F9ED-48E8-B8A5-81C11DC5FA5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53583" y="4614086"/>
                      <a:ext cx="3215914" cy="1150337"/>
                      <a:chOff x="790160" y="1366359"/>
                      <a:chExt cx="3215914" cy="1150337"/>
                    </a:xfrm>
                    <a:grpFill/>
                  </p:grpSpPr>
                  <p:grpSp>
                    <p:nvGrpSpPr>
                      <p:cNvPr id="24" name="Groep 23">
                        <a:extLst>
                          <a:ext uri="{FF2B5EF4-FFF2-40B4-BE49-F238E27FC236}">
                            <a16:creationId xmlns:a16="http://schemas.microsoft.com/office/drawing/2014/main" id="{59263B0B-9073-4604-BC72-A89AE531CAC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90160" y="1388805"/>
                        <a:ext cx="2930360" cy="1127891"/>
                        <a:chOff x="764993" y="3024659"/>
                        <a:chExt cx="2930360" cy="1127891"/>
                      </a:xfrm>
                      <a:grpFill/>
                    </p:grpSpPr>
                    <p:sp>
                      <p:nvSpPr>
                        <p:cNvPr id="28" name="Rechthoek 27">
                          <a:extLst>
                            <a:ext uri="{FF2B5EF4-FFF2-40B4-BE49-F238E27FC236}">
                              <a16:creationId xmlns:a16="http://schemas.microsoft.com/office/drawing/2014/main" id="{7913F7B5-32F5-440F-B414-87E52728B66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91234" y="3036814"/>
                          <a:ext cx="587230" cy="322145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pic>
                      <p:nvPicPr>
                        <p:cNvPr id="29" name="Afbeelding 28">
                          <a:extLst>
                            <a:ext uri="{FF2B5EF4-FFF2-40B4-BE49-F238E27FC236}">
                              <a16:creationId xmlns:a16="http://schemas.microsoft.com/office/drawing/2014/main" id="{EA22C0B1-E506-4C6A-B8ED-94B97B158357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2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2914" t="25198"/>
                        <a:stretch/>
                      </p:blipFill>
                      <p:spPr>
                        <a:xfrm flipV="1">
                          <a:off x="1048624" y="3036814"/>
                          <a:ext cx="2206304" cy="1115736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sp>
                      <p:nvSpPr>
                        <p:cNvPr id="30" name="Rechthoek 29">
                          <a:extLst>
                            <a:ext uri="{FF2B5EF4-FFF2-40B4-BE49-F238E27FC236}">
                              <a16:creationId xmlns:a16="http://schemas.microsoft.com/office/drawing/2014/main" id="{AFDADE62-3BB0-4745-8A09-EA814FD97F5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118217" y="3056533"/>
                          <a:ext cx="780179" cy="356954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31" name="Rechthoek 30">
                          <a:extLst>
                            <a:ext uri="{FF2B5EF4-FFF2-40B4-BE49-F238E27FC236}">
                              <a16:creationId xmlns:a16="http://schemas.microsoft.com/office/drawing/2014/main" id="{57017695-67DB-4D49-987A-637998F346F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53382" y="3024659"/>
                          <a:ext cx="712395" cy="368974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33" name="Rechthoek 32">
                          <a:extLst>
                            <a:ext uri="{FF2B5EF4-FFF2-40B4-BE49-F238E27FC236}">
                              <a16:creationId xmlns:a16="http://schemas.microsoft.com/office/drawing/2014/main" id="{B0802C5F-1D5D-41D3-B776-2D0FD2FF340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915174" y="3621954"/>
                          <a:ext cx="780179" cy="322145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pic>
                      <p:nvPicPr>
                        <p:cNvPr id="34" name="Afbeelding 33">
                          <a:extLst>
                            <a:ext uri="{FF2B5EF4-FFF2-40B4-BE49-F238E27FC236}">
                              <a16:creationId xmlns:a16="http://schemas.microsoft.com/office/drawing/2014/main" id="{2E19B11A-35E8-4700-82FC-6FCC64A742A1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799" t="79811" r="66824" b="2201"/>
                        <a:stretch/>
                      </p:blipFill>
                      <p:spPr>
                        <a:xfrm flipV="1">
                          <a:off x="2915174" y="3655645"/>
                          <a:ext cx="288220" cy="268311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pic>
                      <p:nvPicPr>
                        <p:cNvPr id="35" name="Afbeelding 34">
                          <a:extLst>
                            <a:ext uri="{FF2B5EF4-FFF2-40B4-BE49-F238E27FC236}">
                              <a16:creationId xmlns:a16="http://schemas.microsoft.com/office/drawing/2014/main" id="{2E34FA7F-D829-48BE-B585-8EF1D2C8CCAB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4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799" t="78460" r="66810" b="1292"/>
                        <a:stretch/>
                      </p:blipFill>
                      <p:spPr>
                        <a:xfrm rot="10800000" flipV="1">
                          <a:off x="764993" y="3621954"/>
                          <a:ext cx="283630" cy="302005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  <p:grpSp>
                    <p:nvGrpSpPr>
                      <p:cNvPr id="25" name="Groep 24">
                        <a:extLst>
                          <a:ext uri="{FF2B5EF4-FFF2-40B4-BE49-F238E27FC236}">
                            <a16:creationId xmlns:a16="http://schemas.microsoft.com/office/drawing/2014/main" id="{57FBF10C-1385-4B8A-82D1-4966C78EFEE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259454" y="1366359"/>
                        <a:ext cx="746620" cy="931338"/>
                        <a:chOff x="3283036" y="2973664"/>
                        <a:chExt cx="746620" cy="931338"/>
                      </a:xfrm>
                      <a:grpFill/>
                    </p:grpSpPr>
                    <p:pic>
                      <p:nvPicPr>
                        <p:cNvPr id="26" name="Afbeelding 25">
                          <a:extLst>
                            <a:ext uri="{FF2B5EF4-FFF2-40B4-BE49-F238E27FC236}">
                              <a16:creationId xmlns:a16="http://schemas.microsoft.com/office/drawing/2014/main" id="{AE2A8A0B-7432-442E-9FB7-8F261CC3D6FA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6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57428" t="39456" r="13101" b="41282"/>
                        <a:stretch/>
                      </p:blipFill>
                      <p:spPr>
                        <a:xfrm flipV="1">
                          <a:off x="3283036" y="3617685"/>
                          <a:ext cx="746620" cy="287317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pic>
                      <p:nvPicPr>
                        <p:cNvPr id="27" name="Afbeelding 26">
                          <a:extLst>
                            <a:ext uri="{FF2B5EF4-FFF2-40B4-BE49-F238E27FC236}">
                              <a16:creationId xmlns:a16="http://schemas.microsoft.com/office/drawing/2014/main" id="{56534817-2437-49BA-AB30-3C29C4786EE0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5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34947" r="35587" b="49623"/>
                        <a:stretch/>
                      </p:blipFill>
                      <p:spPr>
                        <a:xfrm>
                          <a:off x="3439540" y="2973664"/>
                          <a:ext cx="404812" cy="654342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</p:grpSp>
                <p:pic>
                  <p:nvPicPr>
                    <p:cNvPr id="36" name="Afbeelding 35">
                      <a:extLst>
                        <a:ext uri="{FF2B5EF4-FFF2-40B4-BE49-F238E27FC236}">
                          <a16:creationId xmlns:a16="http://schemas.microsoft.com/office/drawing/2014/main" id="{1DE68B21-1458-4925-BA1B-45A37928240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57428" t="39456" r="13101" b="41282"/>
                    <a:stretch/>
                  </p:blipFill>
                  <p:spPr>
                    <a:xfrm flipV="1">
                      <a:off x="1676069" y="5251240"/>
                      <a:ext cx="746620" cy="287317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37" name="Afbeelding 36">
                      <a:extLst>
                        <a:ext uri="{FF2B5EF4-FFF2-40B4-BE49-F238E27FC236}">
                          <a16:creationId xmlns:a16="http://schemas.microsoft.com/office/drawing/2014/main" id="{3ED4A8D6-9373-439E-8816-C8E9432FC4D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49623"/>
                    <a:stretch/>
                  </p:blipFill>
                  <p:spPr>
                    <a:xfrm>
                      <a:off x="1841650" y="4603765"/>
                      <a:ext cx="404812" cy="654342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32" name="Afbeelding 31">
                      <a:extLst>
                        <a:ext uri="{FF2B5EF4-FFF2-40B4-BE49-F238E27FC236}">
                          <a16:creationId xmlns:a16="http://schemas.microsoft.com/office/drawing/2014/main" id="{F0C6DA4A-3DCC-424A-B5D8-E58479E72E6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67599" t="20157" r="23223" b="20774"/>
                    <a:stretch/>
                  </p:blipFill>
                  <p:spPr>
                    <a:xfrm flipV="1">
                      <a:off x="3573965" y="3787345"/>
                      <a:ext cx="232529" cy="881061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38" name="Afbeelding 37">
                      <a:extLst>
                        <a:ext uri="{FF2B5EF4-FFF2-40B4-BE49-F238E27FC236}">
                          <a16:creationId xmlns:a16="http://schemas.microsoft.com/office/drawing/2014/main" id="{A98488A6-EBA4-4C16-8DD4-26CE27B3D11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t="29946" r="35587" b="49623"/>
                    <a:stretch/>
                  </p:blipFill>
                  <p:spPr>
                    <a:xfrm rot="5400000">
                      <a:off x="3736771" y="4085334"/>
                      <a:ext cx="404812" cy="265367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39" name="Afbeelding 38">
                      <a:extLst>
                        <a:ext uri="{FF2B5EF4-FFF2-40B4-BE49-F238E27FC236}">
                          <a16:creationId xmlns:a16="http://schemas.microsoft.com/office/drawing/2014/main" id="{7A8E7DA1-B344-4B65-8C4D-6D4DBF043CF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72182"/>
                    <a:stretch/>
                  </p:blipFill>
                  <p:spPr>
                    <a:xfrm>
                      <a:off x="4032302" y="3992568"/>
                      <a:ext cx="404812" cy="361325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44" name="Afbeelding 43">
                    <a:extLst>
                      <a:ext uri="{FF2B5EF4-FFF2-40B4-BE49-F238E27FC236}">
                        <a16:creationId xmlns:a16="http://schemas.microsoft.com/office/drawing/2014/main" id="{B32FD14C-97D2-4A00-8C24-E90BC6F2550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9811" r="66824" b="2201"/>
                  <a:stretch/>
                </p:blipFill>
                <p:spPr>
                  <a:xfrm flipV="1">
                    <a:off x="6276285" y="5308066"/>
                    <a:ext cx="299513" cy="286999"/>
                  </a:xfrm>
                  <a:prstGeom prst="rect">
                    <a:avLst/>
                  </a:prstGeom>
                  <a:grpFill/>
                </p:spPr>
              </p:pic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D7A6ED37-2A79-481A-98DF-F59975E6BF9B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-619814" y="5085142"/>
                    <a:ext cx="2725293" cy="1127948"/>
                    <a:chOff x="487957" y="3024659"/>
                    <a:chExt cx="2725293" cy="1127891"/>
                  </a:xfrm>
                  <a:grpFill/>
                </p:grpSpPr>
                <p:sp>
                  <p:nvSpPr>
                    <p:cNvPr id="50" name="Rechthoek 49">
                      <a:extLst>
                        <a:ext uri="{FF2B5EF4-FFF2-40B4-BE49-F238E27FC236}">
                          <a16:creationId xmlns:a16="http://schemas.microsoft.com/office/drawing/2014/main" id="{7BBBAB71-E03E-4CD7-870F-8953139FEA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pic>
                  <p:nvPicPr>
                    <p:cNvPr id="51" name="Afbeelding 50">
                      <a:extLst>
                        <a:ext uri="{FF2B5EF4-FFF2-40B4-BE49-F238E27FC236}">
                          <a16:creationId xmlns:a16="http://schemas.microsoft.com/office/drawing/2014/main" id="{68DB4164-1804-4159-B902-0B3F67EFA59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2915" t="25198" r="13874"/>
                    <a:stretch/>
                  </p:blipFill>
                  <p:spPr>
                    <a:xfrm flipV="1">
                      <a:off x="1048624" y="3036814"/>
                      <a:ext cx="1854789" cy="1115736"/>
                    </a:xfrm>
                    <a:prstGeom prst="rect">
                      <a:avLst/>
                    </a:prstGeom>
                    <a:grpFill/>
                  </p:spPr>
                </p:pic>
                <p:sp>
                  <p:nvSpPr>
                    <p:cNvPr id="52" name="Rechthoek 51">
                      <a:extLst>
                        <a:ext uri="{FF2B5EF4-FFF2-40B4-BE49-F238E27FC236}">
                          <a16:creationId xmlns:a16="http://schemas.microsoft.com/office/drawing/2014/main" id="{58E3C1B9-185C-4791-A467-5CDB10062B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217" y="3056533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53" name="Rechthoek 52">
                      <a:extLst>
                        <a:ext uri="{FF2B5EF4-FFF2-40B4-BE49-F238E27FC236}">
                          <a16:creationId xmlns:a16="http://schemas.microsoft.com/office/drawing/2014/main" id="{4D994ABA-6A55-4A0B-98F1-41FAD3C744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24659"/>
                      <a:ext cx="674543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pic>
                  <p:nvPicPr>
                    <p:cNvPr id="56" name="Afbeelding 55">
                      <a:extLst>
                        <a:ext uri="{FF2B5EF4-FFF2-40B4-BE49-F238E27FC236}">
                          <a16:creationId xmlns:a16="http://schemas.microsoft.com/office/drawing/2014/main" id="{2F404DF5-D403-4C41-943E-0AEFD7BE53A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1799" t="78460" r="66435" b="789"/>
                    <a:stretch/>
                  </p:blipFill>
                  <p:spPr>
                    <a:xfrm flipV="1">
                      <a:off x="2915175" y="3634568"/>
                      <a:ext cx="298075" cy="309529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57" name="Afbeelding 56">
                      <a:extLst>
                        <a:ext uri="{FF2B5EF4-FFF2-40B4-BE49-F238E27FC236}">
                          <a16:creationId xmlns:a16="http://schemas.microsoft.com/office/drawing/2014/main" id="{31C7FFE6-D0DC-46EB-ADD5-788595F9BE5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1799" t="78460" r="55684" b="1293"/>
                    <a:stretch/>
                  </p:blipFill>
                  <p:spPr>
                    <a:xfrm rot="10800000" flipV="1">
                      <a:off x="487957" y="3621957"/>
                      <a:ext cx="560667" cy="302002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72" name="Afbeelding 71">
                    <a:extLst>
                      <a:ext uri="{FF2B5EF4-FFF2-40B4-BE49-F238E27FC236}">
                        <a16:creationId xmlns:a16="http://schemas.microsoft.com/office/drawing/2014/main" id="{A91B8202-6ABF-4EFC-A500-67223D7B6D3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3012"/>
                  <a:stretch/>
                </p:blipFill>
                <p:spPr>
                  <a:xfrm>
                    <a:off x="6603860" y="5114720"/>
                    <a:ext cx="1876628" cy="1107720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73" name="Afbeelding 72">
                    <a:extLst>
                      <a:ext uri="{FF2B5EF4-FFF2-40B4-BE49-F238E27FC236}">
                        <a16:creationId xmlns:a16="http://schemas.microsoft.com/office/drawing/2014/main" id="{1979C5F5-C7B8-41C4-84C7-DE22153A75A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5584" b="1506"/>
                  <a:stretch/>
                </p:blipFill>
                <p:spPr>
                  <a:xfrm flipV="1">
                    <a:off x="8492448" y="5313745"/>
                    <a:ext cx="319655" cy="298830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74" name="Rechthoek 73">
                    <a:extLst>
                      <a:ext uri="{FF2B5EF4-FFF2-40B4-BE49-F238E27FC236}">
                        <a16:creationId xmlns:a16="http://schemas.microsoft.com/office/drawing/2014/main" id="{D29929EC-1DEE-429B-9D2F-518C87EE71BC}"/>
                      </a:ext>
                    </a:extLst>
                  </p:cNvPr>
                  <p:cNvSpPr/>
                  <p:nvPr/>
                </p:nvSpPr>
                <p:spPr>
                  <a:xfrm>
                    <a:off x="7675298" y="5850837"/>
                    <a:ext cx="1036139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75" name="Rechthoek 74">
                    <a:extLst>
                      <a:ext uri="{FF2B5EF4-FFF2-40B4-BE49-F238E27FC236}">
                        <a16:creationId xmlns:a16="http://schemas.microsoft.com/office/drawing/2014/main" id="{A253DBC5-DA21-4CD2-AA01-7FA9CE61301F}"/>
                      </a:ext>
                    </a:extLst>
                  </p:cNvPr>
                  <p:cNvSpPr/>
                  <p:nvPr/>
                </p:nvSpPr>
                <p:spPr>
                  <a:xfrm>
                    <a:off x="6575798" y="5885585"/>
                    <a:ext cx="810747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59" name="Afbeelding 58">
                    <a:extLst>
                      <a:ext uri="{FF2B5EF4-FFF2-40B4-BE49-F238E27FC236}">
                        <a16:creationId xmlns:a16="http://schemas.microsoft.com/office/drawing/2014/main" id="{8821F64C-4685-4209-8F39-D58CEA4E204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738" t="25198" r="23406" b="22545"/>
                  <a:stretch/>
                </p:blipFill>
                <p:spPr>
                  <a:xfrm>
                    <a:off x="7413616" y="6207964"/>
                    <a:ext cx="249721" cy="773861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61" name="Afbeelding 60">
                    <a:extLst>
                      <a:ext uri="{FF2B5EF4-FFF2-40B4-BE49-F238E27FC236}">
                        <a16:creationId xmlns:a16="http://schemas.microsoft.com/office/drawing/2014/main" id="{7C7BFAEE-37D3-402A-BEFF-FBDC333B399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738" t="25198" r="23406" b="22545"/>
                  <a:stretch/>
                </p:blipFill>
                <p:spPr>
                  <a:xfrm>
                    <a:off x="743386" y="6198184"/>
                    <a:ext cx="249721" cy="773861"/>
                  </a:xfrm>
                  <a:prstGeom prst="rect">
                    <a:avLst/>
                  </a:prstGeom>
                  <a:grpFill/>
                </p:spPr>
              </p:pic>
              <p:grpSp>
                <p:nvGrpSpPr>
                  <p:cNvPr id="3" name="Groep 2">
                    <a:extLst>
                      <a:ext uri="{FF2B5EF4-FFF2-40B4-BE49-F238E27FC236}">
                        <a16:creationId xmlns:a16="http://schemas.microsoft.com/office/drawing/2014/main" id="{8BB29967-193D-4748-803A-64F8326FBAA9}"/>
                      </a:ext>
                    </a:extLst>
                  </p:cNvPr>
                  <p:cNvGrpSpPr/>
                  <p:nvPr/>
                </p:nvGrpSpPr>
                <p:grpSpPr>
                  <a:xfrm>
                    <a:off x="7675298" y="6358750"/>
                    <a:ext cx="645868" cy="452728"/>
                    <a:chOff x="918455" y="925459"/>
                    <a:chExt cx="645868" cy="452728"/>
                  </a:xfrm>
                  <a:grpFill/>
                </p:grpSpPr>
                <p:pic>
                  <p:nvPicPr>
                    <p:cNvPr id="82" name="Afbeelding 81">
                      <a:extLst>
                        <a:ext uri="{FF2B5EF4-FFF2-40B4-BE49-F238E27FC236}">
                          <a16:creationId xmlns:a16="http://schemas.microsoft.com/office/drawing/2014/main" id="{D78ECD17-8177-43FD-A0C1-3C57B4F1872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t="29946" r="35587" b="49623"/>
                    <a:stretch/>
                  </p:blipFill>
                  <p:spPr>
                    <a:xfrm rot="5400000">
                      <a:off x="839833" y="1023802"/>
                      <a:ext cx="433007" cy="275764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85" name="Afbeelding 84">
                      <a:extLst>
                        <a:ext uri="{FF2B5EF4-FFF2-40B4-BE49-F238E27FC236}">
                          <a16:creationId xmlns:a16="http://schemas.microsoft.com/office/drawing/2014/main" id="{4DFA7F62-B9A7-45EB-B04D-713F7A81CF0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72182"/>
                    <a:stretch/>
                  </p:blipFill>
                  <p:spPr>
                    <a:xfrm>
                      <a:off x="1143650" y="925459"/>
                      <a:ext cx="420673" cy="386491"/>
                    </a:xfrm>
                    <a:prstGeom prst="rect">
                      <a:avLst/>
                    </a:prstGeom>
                    <a:grpFill/>
                  </p:spPr>
                </p:pic>
              </p:grpSp>
              <p:grpSp>
                <p:nvGrpSpPr>
                  <p:cNvPr id="87" name="Groep 86">
                    <a:extLst>
                      <a:ext uri="{FF2B5EF4-FFF2-40B4-BE49-F238E27FC236}">
                        <a16:creationId xmlns:a16="http://schemas.microsoft.com/office/drawing/2014/main" id="{CA45BED7-3D6C-4B27-87D5-5A92454BDDC6}"/>
                      </a:ext>
                    </a:extLst>
                  </p:cNvPr>
                  <p:cNvGrpSpPr/>
                  <p:nvPr/>
                </p:nvGrpSpPr>
                <p:grpSpPr>
                  <a:xfrm>
                    <a:off x="1010446" y="6358750"/>
                    <a:ext cx="645868" cy="452728"/>
                    <a:chOff x="918455" y="925459"/>
                    <a:chExt cx="645868" cy="452728"/>
                  </a:xfrm>
                  <a:grpFill/>
                </p:grpSpPr>
                <p:pic>
                  <p:nvPicPr>
                    <p:cNvPr id="88" name="Afbeelding 87">
                      <a:extLst>
                        <a:ext uri="{FF2B5EF4-FFF2-40B4-BE49-F238E27FC236}">
                          <a16:creationId xmlns:a16="http://schemas.microsoft.com/office/drawing/2014/main" id="{29919026-B3A7-4D28-8B30-4DAE5D71F0F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t="29946" r="35587" b="49623"/>
                    <a:stretch/>
                  </p:blipFill>
                  <p:spPr>
                    <a:xfrm rot="5400000">
                      <a:off x="839833" y="1023802"/>
                      <a:ext cx="433007" cy="275764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89" name="Afbeelding 88">
                      <a:extLst>
                        <a:ext uri="{FF2B5EF4-FFF2-40B4-BE49-F238E27FC236}">
                          <a16:creationId xmlns:a16="http://schemas.microsoft.com/office/drawing/2014/main" id="{CD8A96DE-C48C-4526-B83B-F1556A392B2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72182"/>
                    <a:stretch/>
                  </p:blipFill>
                  <p:spPr>
                    <a:xfrm>
                      <a:off x="1143650" y="925459"/>
                      <a:ext cx="420673" cy="386491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90" name="Afbeelding 89">
                    <a:extLst>
                      <a:ext uri="{FF2B5EF4-FFF2-40B4-BE49-F238E27FC236}">
                        <a16:creationId xmlns:a16="http://schemas.microsoft.com/office/drawing/2014/main" id="{815B4DEC-7565-4927-AE40-72235455C18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8824063" y="5336541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55" name="Afbeelding 154">
                    <a:extLst>
                      <a:ext uri="{FF2B5EF4-FFF2-40B4-BE49-F238E27FC236}">
                        <a16:creationId xmlns:a16="http://schemas.microsoft.com/office/drawing/2014/main" id="{A6794F0F-AF5A-4DB4-8911-D438AAFEB9B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8792297" y="2881247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91" name="Groep 90">
                  <a:extLst>
                    <a:ext uri="{FF2B5EF4-FFF2-40B4-BE49-F238E27FC236}">
                      <a16:creationId xmlns:a16="http://schemas.microsoft.com/office/drawing/2014/main" id="{21E749D7-D246-4FFB-A5EF-E8FE397B4039}"/>
                    </a:ext>
                  </a:extLst>
                </p:cNvPr>
                <p:cNvGrpSpPr/>
                <p:nvPr/>
              </p:nvGrpSpPr>
              <p:grpSpPr>
                <a:xfrm>
                  <a:off x="41112" y="2212347"/>
                  <a:ext cx="2434551" cy="1755265"/>
                  <a:chOff x="1260802" y="2188834"/>
                  <a:chExt cx="2434551" cy="1755265"/>
                </a:xfrm>
                <a:grpFill/>
              </p:grpSpPr>
              <p:pic>
                <p:nvPicPr>
                  <p:cNvPr id="93" name="Afbeelding 92">
                    <a:extLst>
                      <a:ext uri="{FF2B5EF4-FFF2-40B4-BE49-F238E27FC236}">
                        <a16:creationId xmlns:a16="http://schemas.microsoft.com/office/drawing/2014/main" id="{8E2DD6D6-0555-4C4B-BDF0-9DBC346DD4F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1754"/>
                  <a:stretch/>
                </p:blipFill>
                <p:spPr>
                  <a:xfrm flipV="1">
                    <a:off x="1279321" y="2215952"/>
                    <a:ext cx="1908499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94" name="Rechthoek 93">
                    <a:extLst>
                      <a:ext uri="{FF2B5EF4-FFF2-40B4-BE49-F238E27FC236}">
                        <a16:creationId xmlns:a16="http://schemas.microsoft.com/office/drawing/2014/main" id="{DA341040-6584-4CDA-AD9C-2F6326771C6B}"/>
                      </a:ext>
                    </a:extLst>
                  </p:cNvPr>
                  <p:cNvSpPr/>
                  <p:nvPr/>
                </p:nvSpPr>
                <p:spPr>
                  <a:xfrm>
                    <a:off x="1260802" y="222594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95" name="Rechthoek 94">
                    <a:extLst>
                      <a:ext uri="{FF2B5EF4-FFF2-40B4-BE49-F238E27FC236}">
                        <a16:creationId xmlns:a16="http://schemas.microsoft.com/office/drawing/2014/main" id="{57195C20-543D-4010-A07A-C39668092BFA}"/>
                      </a:ext>
                    </a:extLst>
                  </p:cNvPr>
                  <p:cNvSpPr/>
                  <p:nvPr/>
                </p:nvSpPr>
                <p:spPr>
                  <a:xfrm>
                    <a:off x="2369215" y="2188834"/>
                    <a:ext cx="798138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/>
                  </a:p>
                </p:txBody>
              </p:sp>
              <p:sp>
                <p:nvSpPr>
                  <p:cNvPr id="97" name="Rechthoek 96">
                    <a:extLst>
                      <a:ext uri="{FF2B5EF4-FFF2-40B4-BE49-F238E27FC236}">
                        <a16:creationId xmlns:a16="http://schemas.microsoft.com/office/drawing/2014/main" id="{C30108A6-6F3F-4876-84AF-82EDFF91D89C}"/>
                      </a:ext>
                    </a:extLst>
                  </p:cNvPr>
                  <p:cNvSpPr/>
                  <p:nvPr/>
                </p:nvSpPr>
                <p:spPr>
                  <a:xfrm>
                    <a:off x="2915174" y="3621954"/>
                    <a:ext cx="780179" cy="32214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pic>
              <p:nvPicPr>
                <p:cNvPr id="104" name="Afbeelding 103">
                  <a:extLst>
                    <a:ext uri="{FF2B5EF4-FFF2-40B4-BE49-F238E27FC236}">
                      <a16:creationId xmlns:a16="http://schemas.microsoft.com/office/drawing/2014/main" id="{57FB197F-8237-48A4-9F57-E9FC23B20C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8460" r="65584" b="1506"/>
                <a:stretch/>
              </p:blipFill>
              <p:spPr>
                <a:xfrm flipV="1">
                  <a:off x="6266213" y="2867165"/>
                  <a:ext cx="319655" cy="298830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105" name="Groep 104">
                  <a:extLst>
                    <a:ext uri="{FF2B5EF4-FFF2-40B4-BE49-F238E27FC236}">
                      <a16:creationId xmlns:a16="http://schemas.microsoft.com/office/drawing/2014/main" id="{E31D5863-3D67-4A04-A4BA-82E1B5E3BF44}"/>
                    </a:ext>
                  </a:extLst>
                </p:cNvPr>
                <p:cNvGrpSpPr/>
                <p:nvPr/>
              </p:nvGrpSpPr>
              <p:grpSpPr>
                <a:xfrm>
                  <a:off x="6557331" y="2247174"/>
                  <a:ext cx="2434551" cy="1743723"/>
                  <a:chOff x="1260802" y="2200376"/>
                  <a:chExt cx="2434551" cy="1743723"/>
                </a:xfrm>
                <a:grpFill/>
              </p:grpSpPr>
              <p:pic>
                <p:nvPicPr>
                  <p:cNvPr id="106" name="Afbeelding 105">
                    <a:extLst>
                      <a:ext uri="{FF2B5EF4-FFF2-40B4-BE49-F238E27FC236}">
                        <a16:creationId xmlns:a16="http://schemas.microsoft.com/office/drawing/2014/main" id="{F3B38354-696E-45FD-AE5B-78272521CEA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1754"/>
                  <a:stretch/>
                </p:blipFill>
                <p:spPr>
                  <a:xfrm flipV="1">
                    <a:off x="1279321" y="2215952"/>
                    <a:ext cx="1908499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107" name="Rechthoek 106">
                    <a:extLst>
                      <a:ext uri="{FF2B5EF4-FFF2-40B4-BE49-F238E27FC236}">
                        <a16:creationId xmlns:a16="http://schemas.microsoft.com/office/drawing/2014/main" id="{0A6D9DD0-234D-41CE-82C8-8D79A3F4BBC2}"/>
                      </a:ext>
                    </a:extLst>
                  </p:cNvPr>
                  <p:cNvSpPr/>
                  <p:nvPr/>
                </p:nvSpPr>
                <p:spPr>
                  <a:xfrm>
                    <a:off x="1260802" y="222594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08" name="Rechthoek 107">
                    <a:extLst>
                      <a:ext uri="{FF2B5EF4-FFF2-40B4-BE49-F238E27FC236}">
                        <a16:creationId xmlns:a16="http://schemas.microsoft.com/office/drawing/2014/main" id="{1E03836F-C4A6-4FE1-B502-5643DDC29D31}"/>
                      </a:ext>
                    </a:extLst>
                  </p:cNvPr>
                  <p:cNvSpPr/>
                  <p:nvPr/>
                </p:nvSpPr>
                <p:spPr>
                  <a:xfrm>
                    <a:off x="2360674" y="2200376"/>
                    <a:ext cx="974049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/>
                  </a:p>
                </p:txBody>
              </p:sp>
              <p:sp>
                <p:nvSpPr>
                  <p:cNvPr id="109" name="Rechthoek 108">
                    <a:extLst>
                      <a:ext uri="{FF2B5EF4-FFF2-40B4-BE49-F238E27FC236}">
                        <a16:creationId xmlns:a16="http://schemas.microsoft.com/office/drawing/2014/main" id="{5D052E09-1B2A-41EF-90F8-5515388FD8A7}"/>
                      </a:ext>
                    </a:extLst>
                  </p:cNvPr>
                  <p:cNvSpPr/>
                  <p:nvPr/>
                </p:nvSpPr>
                <p:spPr>
                  <a:xfrm>
                    <a:off x="2915174" y="3621954"/>
                    <a:ext cx="780179" cy="32214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pic>
              <p:nvPicPr>
                <p:cNvPr id="111" name="Afbeelding 110">
                  <a:extLst>
                    <a:ext uri="{FF2B5EF4-FFF2-40B4-BE49-F238E27FC236}">
                      <a16:creationId xmlns:a16="http://schemas.microsoft.com/office/drawing/2014/main" id="{760DBB55-BE70-4B2A-AA97-1D6C13B64D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8460" r="65584" b="1506"/>
                <a:stretch/>
              </p:blipFill>
              <p:spPr>
                <a:xfrm flipV="1">
                  <a:off x="1947663" y="2857760"/>
                  <a:ext cx="319655" cy="298830"/>
                </a:xfrm>
                <a:prstGeom prst="rect">
                  <a:avLst/>
                </a:prstGeom>
                <a:grpFill/>
              </p:spPr>
            </p:pic>
            <p:pic>
              <p:nvPicPr>
                <p:cNvPr id="112" name="Afbeelding 111">
                  <a:extLst>
                    <a:ext uri="{FF2B5EF4-FFF2-40B4-BE49-F238E27FC236}">
                      <a16:creationId xmlns:a16="http://schemas.microsoft.com/office/drawing/2014/main" id="{FE20F4F0-3F2C-473B-B715-D7344D93B4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8460" r="65584" b="1506"/>
                <a:stretch/>
              </p:blipFill>
              <p:spPr>
                <a:xfrm flipV="1">
                  <a:off x="-239883" y="2846821"/>
                  <a:ext cx="319655" cy="298830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4" name="Groep 3">
                  <a:extLst>
                    <a:ext uri="{FF2B5EF4-FFF2-40B4-BE49-F238E27FC236}">
                      <a16:creationId xmlns:a16="http://schemas.microsoft.com/office/drawing/2014/main" id="{DCA5F278-2C76-4638-A004-8AD22596C1B7}"/>
                    </a:ext>
                  </a:extLst>
                </p:cNvPr>
                <p:cNvGrpSpPr/>
                <p:nvPr/>
              </p:nvGrpSpPr>
              <p:grpSpPr>
                <a:xfrm>
                  <a:off x="871922" y="1302947"/>
                  <a:ext cx="896968" cy="942426"/>
                  <a:chOff x="4247007" y="3884449"/>
                  <a:chExt cx="896968" cy="942426"/>
                </a:xfrm>
                <a:grpFill/>
              </p:grpSpPr>
              <p:pic>
                <p:nvPicPr>
                  <p:cNvPr id="114" name="Afbeelding 113">
                    <a:extLst>
                      <a:ext uri="{FF2B5EF4-FFF2-40B4-BE49-F238E27FC236}">
                        <a16:creationId xmlns:a16="http://schemas.microsoft.com/office/drawing/2014/main" id="{F16DA5E8-95D5-4ED7-9E68-DDFEEFED6A0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99" t="20157" r="23223" b="20774"/>
                  <a:stretch/>
                </p:blipFill>
                <p:spPr>
                  <a:xfrm flipV="1">
                    <a:off x="4247007" y="3884449"/>
                    <a:ext cx="241640" cy="942426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15" name="Afbeelding 114">
                    <a:extLst>
                      <a:ext uri="{FF2B5EF4-FFF2-40B4-BE49-F238E27FC236}">
                        <a16:creationId xmlns:a16="http://schemas.microsoft.com/office/drawing/2014/main" id="{57394292-F679-4CA8-826A-FB67719ECB2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t="29946" r="35587" b="49623"/>
                  <a:stretch/>
                </p:blipFill>
                <p:spPr>
                  <a:xfrm rot="5400000">
                    <a:off x="4410025" y="4207235"/>
                    <a:ext cx="433007" cy="275764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16" name="Afbeelding 115">
                    <a:extLst>
                      <a:ext uri="{FF2B5EF4-FFF2-40B4-BE49-F238E27FC236}">
                        <a16:creationId xmlns:a16="http://schemas.microsoft.com/office/drawing/2014/main" id="{BF8CE2E0-CA0A-46F1-AB0A-9ED3757C773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72182"/>
                  <a:stretch/>
                </p:blipFill>
                <p:spPr>
                  <a:xfrm>
                    <a:off x="4723302" y="4103966"/>
                    <a:ext cx="420673" cy="386491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117" name="Groep 116">
                  <a:extLst>
                    <a:ext uri="{FF2B5EF4-FFF2-40B4-BE49-F238E27FC236}">
                      <a16:creationId xmlns:a16="http://schemas.microsoft.com/office/drawing/2014/main" id="{16AC0744-A9A3-4423-8A3A-E845A051528D}"/>
                    </a:ext>
                  </a:extLst>
                </p:cNvPr>
                <p:cNvGrpSpPr/>
                <p:nvPr/>
              </p:nvGrpSpPr>
              <p:grpSpPr>
                <a:xfrm>
                  <a:off x="7384929" y="1320324"/>
                  <a:ext cx="896968" cy="942426"/>
                  <a:chOff x="4247007" y="3884449"/>
                  <a:chExt cx="896968" cy="942426"/>
                </a:xfrm>
                <a:grpFill/>
              </p:grpSpPr>
              <p:pic>
                <p:nvPicPr>
                  <p:cNvPr id="118" name="Afbeelding 117">
                    <a:extLst>
                      <a:ext uri="{FF2B5EF4-FFF2-40B4-BE49-F238E27FC236}">
                        <a16:creationId xmlns:a16="http://schemas.microsoft.com/office/drawing/2014/main" id="{377B0988-CC66-4825-A43A-6D425A24B8C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99" t="20157" r="23223" b="20774"/>
                  <a:stretch/>
                </p:blipFill>
                <p:spPr>
                  <a:xfrm flipV="1">
                    <a:off x="4247007" y="3884449"/>
                    <a:ext cx="241640" cy="942426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19" name="Afbeelding 118">
                    <a:extLst>
                      <a:ext uri="{FF2B5EF4-FFF2-40B4-BE49-F238E27FC236}">
                        <a16:creationId xmlns:a16="http://schemas.microsoft.com/office/drawing/2014/main" id="{388FA6EE-6ED0-4EAC-93F4-1B30513667E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t="29946" r="35587" b="49623"/>
                  <a:stretch/>
                </p:blipFill>
                <p:spPr>
                  <a:xfrm rot="5400000">
                    <a:off x="4410025" y="4207235"/>
                    <a:ext cx="433007" cy="275764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20" name="Afbeelding 119">
                    <a:extLst>
                      <a:ext uri="{FF2B5EF4-FFF2-40B4-BE49-F238E27FC236}">
                        <a16:creationId xmlns:a16="http://schemas.microsoft.com/office/drawing/2014/main" id="{FC09355E-A896-4AFD-9B24-48E2908A44D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72182"/>
                  <a:stretch/>
                </p:blipFill>
                <p:spPr>
                  <a:xfrm>
                    <a:off x="4723302" y="4103966"/>
                    <a:ext cx="420673" cy="386491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92" name="Groep 91">
                  <a:extLst>
                    <a:ext uri="{FF2B5EF4-FFF2-40B4-BE49-F238E27FC236}">
                      <a16:creationId xmlns:a16="http://schemas.microsoft.com/office/drawing/2014/main" id="{DEC636EA-6D02-49F0-8527-338A34AA5B29}"/>
                    </a:ext>
                  </a:extLst>
                </p:cNvPr>
                <p:cNvGrpSpPr/>
                <p:nvPr/>
              </p:nvGrpSpPr>
              <p:grpSpPr>
                <a:xfrm>
                  <a:off x="-154249" y="-277168"/>
                  <a:ext cx="9663833" cy="1671847"/>
                  <a:chOff x="-93150" y="4595554"/>
                  <a:chExt cx="9663833" cy="1671847"/>
                </a:xfrm>
                <a:grpFill/>
              </p:grpSpPr>
              <p:grpSp>
                <p:nvGrpSpPr>
                  <p:cNvPr id="96" name="Groep 95">
                    <a:extLst>
                      <a:ext uri="{FF2B5EF4-FFF2-40B4-BE49-F238E27FC236}">
                        <a16:creationId xmlns:a16="http://schemas.microsoft.com/office/drawing/2014/main" id="{E47F73E3-E544-403B-A178-9C357A815525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2206444" y="4595554"/>
                    <a:ext cx="4065800" cy="1251258"/>
                    <a:chOff x="1756993" y="4594624"/>
                    <a:chExt cx="3912504" cy="1169784"/>
                  </a:xfrm>
                  <a:grpFill/>
                </p:grpSpPr>
                <p:grpSp>
                  <p:nvGrpSpPr>
                    <p:cNvPr id="135" name="Groep 134">
                      <a:extLst>
                        <a:ext uri="{FF2B5EF4-FFF2-40B4-BE49-F238E27FC236}">
                          <a16:creationId xmlns:a16="http://schemas.microsoft.com/office/drawing/2014/main" id="{FB53424C-7F77-4FAB-AD5A-00AD81E8030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532553" y="4614086"/>
                      <a:ext cx="3136944" cy="1150322"/>
                      <a:chOff x="869130" y="1366359"/>
                      <a:chExt cx="3136944" cy="1150322"/>
                    </a:xfrm>
                    <a:grpFill/>
                  </p:grpSpPr>
                  <p:grpSp>
                    <p:nvGrpSpPr>
                      <p:cNvPr id="141" name="Groep 140">
                        <a:extLst>
                          <a:ext uri="{FF2B5EF4-FFF2-40B4-BE49-F238E27FC236}">
                            <a16:creationId xmlns:a16="http://schemas.microsoft.com/office/drawing/2014/main" id="{3223A4D0-4608-4B68-A4AB-5A4082616CD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69130" y="1388805"/>
                        <a:ext cx="2851390" cy="1127876"/>
                        <a:chOff x="843963" y="3024659"/>
                        <a:chExt cx="2851390" cy="1127876"/>
                      </a:xfrm>
                      <a:grpFill/>
                    </p:grpSpPr>
                    <p:sp>
                      <p:nvSpPr>
                        <p:cNvPr id="145" name="Rechthoek 144">
                          <a:extLst>
                            <a:ext uri="{FF2B5EF4-FFF2-40B4-BE49-F238E27FC236}">
                              <a16:creationId xmlns:a16="http://schemas.microsoft.com/office/drawing/2014/main" id="{CFDF7DEB-2F63-49D0-99CF-CD709F6BDE3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91234" y="3036814"/>
                          <a:ext cx="587230" cy="322145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pic>
                      <p:nvPicPr>
                        <p:cNvPr id="146" name="Afbeelding 145">
                          <a:extLst>
                            <a:ext uri="{FF2B5EF4-FFF2-40B4-BE49-F238E27FC236}">
                              <a16:creationId xmlns:a16="http://schemas.microsoft.com/office/drawing/2014/main" id="{E889AEB7-B392-4058-8936-EF9A9D662A4A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2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2914" t="25198"/>
                        <a:stretch/>
                      </p:blipFill>
                      <p:spPr>
                        <a:xfrm flipV="1">
                          <a:off x="1106235" y="3036799"/>
                          <a:ext cx="2206304" cy="1115736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sp>
                      <p:nvSpPr>
                        <p:cNvPr id="147" name="Rechthoek 146">
                          <a:extLst>
                            <a:ext uri="{FF2B5EF4-FFF2-40B4-BE49-F238E27FC236}">
                              <a16:creationId xmlns:a16="http://schemas.microsoft.com/office/drawing/2014/main" id="{BFD18740-CCA3-4AFF-B879-7A4328E4781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193791" y="3056549"/>
                          <a:ext cx="780179" cy="356954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148" name="Rechthoek 147">
                          <a:extLst>
                            <a:ext uri="{FF2B5EF4-FFF2-40B4-BE49-F238E27FC236}">
                              <a16:creationId xmlns:a16="http://schemas.microsoft.com/office/drawing/2014/main" id="{9A2BCB1D-4DEE-4158-B64F-DF7CE01AAB0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53382" y="3024659"/>
                          <a:ext cx="712395" cy="368974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149" name="Rechthoek 148">
                          <a:extLst>
                            <a:ext uri="{FF2B5EF4-FFF2-40B4-BE49-F238E27FC236}">
                              <a16:creationId xmlns:a16="http://schemas.microsoft.com/office/drawing/2014/main" id="{D9C88B8A-DAB6-47A4-BC99-E130B302A24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915174" y="3621954"/>
                          <a:ext cx="780179" cy="322145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pic>
                      <p:nvPicPr>
                        <p:cNvPr id="150" name="Afbeelding 149">
                          <a:extLst>
                            <a:ext uri="{FF2B5EF4-FFF2-40B4-BE49-F238E27FC236}">
                              <a16:creationId xmlns:a16="http://schemas.microsoft.com/office/drawing/2014/main" id="{193AC227-6233-446A-B708-CA642C756334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799" t="79811" r="66824" b="2201"/>
                        <a:stretch/>
                      </p:blipFill>
                      <p:spPr>
                        <a:xfrm flipV="1">
                          <a:off x="2948196" y="3656431"/>
                          <a:ext cx="288220" cy="268311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pic>
                      <p:nvPicPr>
                        <p:cNvPr id="151" name="Afbeelding 150">
                          <a:extLst>
                            <a:ext uri="{FF2B5EF4-FFF2-40B4-BE49-F238E27FC236}">
                              <a16:creationId xmlns:a16="http://schemas.microsoft.com/office/drawing/2014/main" id="{84FB3039-A952-47A8-8211-23263903F9C9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4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799" t="78460" r="66810" b="1292"/>
                        <a:stretch/>
                      </p:blipFill>
                      <p:spPr>
                        <a:xfrm rot="10800000" flipV="1">
                          <a:off x="843963" y="3629043"/>
                          <a:ext cx="283630" cy="302005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  <p:grpSp>
                    <p:nvGrpSpPr>
                      <p:cNvPr id="142" name="Groep 141">
                        <a:extLst>
                          <a:ext uri="{FF2B5EF4-FFF2-40B4-BE49-F238E27FC236}">
                            <a16:creationId xmlns:a16="http://schemas.microsoft.com/office/drawing/2014/main" id="{60B12DCA-84B5-47A7-8DC1-20AC36C3790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259454" y="1366359"/>
                        <a:ext cx="746620" cy="931338"/>
                        <a:chOff x="3283036" y="2973664"/>
                        <a:chExt cx="746620" cy="931338"/>
                      </a:xfrm>
                      <a:grpFill/>
                    </p:grpSpPr>
                    <p:pic>
                      <p:nvPicPr>
                        <p:cNvPr id="143" name="Afbeelding 142">
                          <a:extLst>
                            <a:ext uri="{FF2B5EF4-FFF2-40B4-BE49-F238E27FC236}">
                              <a16:creationId xmlns:a16="http://schemas.microsoft.com/office/drawing/2014/main" id="{05EBF360-95B7-42C7-90A4-82103E56ABD0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6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57428" t="39456" r="13101" b="41282"/>
                        <a:stretch/>
                      </p:blipFill>
                      <p:spPr>
                        <a:xfrm flipV="1">
                          <a:off x="3283036" y="3617685"/>
                          <a:ext cx="746620" cy="287317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pic>
                      <p:nvPicPr>
                        <p:cNvPr id="144" name="Afbeelding 143">
                          <a:extLst>
                            <a:ext uri="{FF2B5EF4-FFF2-40B4-BE49-F238E27FC236}">
                              <a16:creationId xmlns:a16="http://schemas.microsoft.com/office/drawing/2014/main" id="{36159FC2-CF12-43F6-84C7-3803466DCA0C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5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34947" r="35587" b="49623"/>
                        <a:stretch/>
                      </p:blipFill>
                      <p:spPr>
                        <a:xfrm>
                          <a:off x="3439540" y="2973664"/>
                          <a:ext cx="404812" cy="654342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</p:grpSp>
                <p:pic>
                  <p:nvPicPr>
                    <p:cNvPr id="136" name="Afbeelding 135">
                      <a:extLst>
                        <a:ext uri="{FF2B5EF4-FFF2-40B4-BE49-F238E27FC236}">
                          <a16:creationId xmlns:a16="http://schemas.microsoft.com/office/drawing/2014/main" id="{689231CD-9C59-41F4-9A10-8F6E1289F38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57428" t="39456" r="13101" b="41282"/>
                    <a:stretch/>
                  </p:blipFill>
                  <p:spPr>
                    <a:xfrm flipV="1">
                      <a:off x="1756993" y="5250982"/>
                      <a:ext cx="746620" cy="287317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137" name="Afbeelding 136">
                      <a:extLst>
                        <a:ext uri="{FF2B5EF4-FFF2-40B4-BE49-F238E27FC236}">
                          <a16:creationId xmlns:a16="http://schemas.microsoft.com/office/drawing/2014/main" id="{0BB6A185-DE64-47D2-9021-80471D86CF3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49623"/>
                    <a:stretch/>
                  </p:blipFill>
                  <p:spPr>
                    <a:xfrm>
                      <a:off x="1932373" y="4594624"/>
                      <a:ext cx="404812" cy="654342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98" name="Afbeelding 97">
                    <a:extLst>
                      <a:ext uri="{FF2B5EF4-FFF2-40B4-BE49-F238E27FC236}">
                        <a16:creationId xmlns:a16="http://schemas.microsoft.com/office/drawing/2014/main" id="{09CEB1CC-18A9-4A11-9B57-A9A0AEE4335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9811" r="66824" b="2201"/>
                  <a:stretch/>
                </p:blipFill>
                <p:spPr>
                  <a:xfrm flipV="1">
                    <a:off x="6276285" y="5308066"/>
                    <a:ext cx="299513" cy="286999"/>
                  </a:xfrm>
                  <a:prstGeom prst="rect">
                    <a:avLst/>
                  </a:prstGeom>
                  <a:grpFill/>
                </p:spPr>
              </p:pic>
              <p:grpSp>
                <p:nvGrpSpPr>
                  <p:cNvPr id="99" name="Groep 98">
                    <a:extLst>
                      <a:ext uri="{FF2B5EF4-FFF2-40B4-BE49-F238E27FC236}">
                        <a16:creationId xmlns:a16="http://schemas.microsoft.com/office/drawing/2014/main" id="{517D90CD-6B02-4F11-8A77-524756C7EE5F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-93150" y="5076455"/>
                    <a:ext cx="2299919" cy="1125343"/>
                    <a:chOff x="1014621" y="3035953"/>
                    <a:chExt cx="2299919" cy="1125287"/>
                  </a:xfrm>
                  <a:grpFill/>
                </p:grpSpPr>
                <p:sp>
                  <p:nvSpPr>
                    <p:cNvPr id="129" name="Rechthoek 128">
                      <a:extLst>
                        <a:ext uri="{FF2B5EF4-FFF2-40B4-BE49-F238E27FC236}">
                          <a16:creationId xmlns:a16="http://schemas.microsoft.com/office/drawing/2014/main" id="{8B3C4D71-AA3F-470E-BF31-B7168D9A08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pic>
                  <p:nvPicPr>
                    <p:cNvPr id="130" name="Afbeelding 129">
                      <a:extLst>
                        <a:ext uri="{FF2B5EF4-FFF2-40B4-BE49-F238E27FC236}">
                          <a16:creationId xmlns:a16="http://schemas.microsoft.com/office/drawing/2014/main" id="{C988E213-CF1D-4628-899E-16C188535B9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2915" t="25198" r="13874"/>
                    <a:stretch/>
                  </p:blipFill>
                  <p:spPr>
                    <a:xfrm flipV="1">
                      <a:off x="1185055" y="3045504"/>
                      <a:ext cx="1854789" cy="1115736"/>
                    </a:xfrm>
                    <a:prstGeom prst="rect">
                      <a:avLst/>
                    </a:prstGeom>
                    <a:grpFill/>
                  </p:spPr>
                </p:pic>
                <p:sp>
                  <p:nvSpPr>
                    <p:cNvPr id="131" name="Rechthoek 130">
                      <a:extLst>
                        <a:ext uri="{FF2B5EF4-FFF2-40B4-BE49-F238E27FC236}">
                          <a16:creationId xmlns:a16="http://schemas.microsoft.com/office/drawing/2014/main" id="{C16D9C33-F91D-4165-8A13-606E77F7D2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62479" y="3049208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32" name="Rechthoek 131">
                      <a:extLst>
                        <a:ext uri="{FF2B5EF4-FFF2-40B4-BE49-F238E27FC236}">
                          <a16:creationId xmlns:a16="http://schemas.microsoft.com/office/drawing/2014/main" id="{0BA642F9-22AA-4CF5-B4CA-77491DA0CE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4621" y="3035953"/>
                      <a:ext cx="969777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dirty="0"/>
                    </a:p>
                  </p:txBody>
                </p:sp>
                <p:pic>
                  <p:nvPicPr>
                    <p:cNvPr id="133" name="Afbeelding 132">
                      <a:extLst>
                        <a:ext uri="{FF2B5EF4-FFF2-40B4-BE49-F238E27FC236}">
                          <a16:creationId xmlns:a16="http://schemas.microsoft.com/office/drawing/2014/main" id="{55095D0B-67B0-46ED-9241-44C4BC18279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1799" t="78460" r="66435" b="789"/>
                    <a:stretch/>
                  </p:blipFill>
                  <p:spPr>
                    <a:xfrm flipV="1">
                      <a:off x="3016465" y="3658479"/>
                      <a:ext cx="298075" cy="275107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100" name="Afbeelding 99">
                    <a:extLst>
                      <a:ext uri="{FF2B5EF4-FFF2-40B4-BE49-F238E27FC236}">
                        <a16:creationId xmlns:a16="http://schemas.microsoft.com/office/drawing/2014/main" id="{C99649DA-0C94-4140-8568-82A613FFA20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3012"/>
                  <a:stretch/>
                </p:blipFill>
                <p:spPr>
                  <a:xfrm>
                    <a:off x="6603860" y="5114720"/>
                    <a:ext cx="1876628" cy="1107720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01" name="Afbeelding 100">
                    <a:extLst>
                      <a:ext uri="{FF2B5EF4-FFF2-40B4-BE49-F238E27FC236}">
                        <a16:creationId xmlns:a16="http://schemas.microsoft.com/office/drawing/2014/main" id="{FA2E87E9-6473-4625-8FF9-0F0C89143E0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5584" b="1506"/>
                  <a:stretch/>
                </p:blipFill>
                <p:spPr>
                  <a:xfrm flipV="1">
                    <a:off x="8492448" y="5313745"/>
                    <a:ext cx="319655" cy="298830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102" name="Rechthoek 101">
                    <a:extLst>
                      <a:ext uri="{FF2B5EF4-FFF2-40B4-BE49-F238E27FC236}">
                        <a16:creationId xmlns:a16="http://schemas.microsoft.com/office/drawing/2014/main" id="{DAF55761-504C-4165-A028-A564A74D7CB3}"/>
                      </a:ext>
                    </a:extLst>
                  </p:cNvPr>
                  <p:cNvSpPr/>
                  <p:nvPr/>
                </p:nvSpPr>
                <p:spPr>
                  <a:xfrm>
                    <a:off x="7675298" y="5850837"/>
                    <a:ext cx="1036139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03" name="Rechthoek 102">
                    <a:extLst>
                      <a:ext uri="{FF2B5EF4-FFF2-40B4-BE49-F238E27FC236}">
                        <a16:creationId xmlns:a16="http://schemas.microsoft.com/office/drawing/2014/main" id="{33F2E15F-301C-48C3-A68B-780A6F772CBC}"/>
                      </a:ext>
                    </a:extLst>
                  </p:cNvPr>
                  <p:cNvSpPr/>
                  <p:nvPr/>
                </p:nvSpPr>
                <p:spPr>
                  <a:xfrm>
                    <a:off x="6575798" y="5885585"/>
                    <a:ext cx="810747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124" name="Afbeelding 123">
                    <a:extLst>
                      <a:ext uri="{FF2B5EF4-FFF2-40B4-BE49-F238E27FC236}">
                        <a16:creationId xmlns:a16="http://schemas.microsoft.com/office/drawing/2014/main" id="{C3336FFD-B3AF-44E9-8158-C105C64D76F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8824063" y="5336541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152" name="Afbeelding 151">
                  <a:extLst>
                    <a:ext uri="{FF2B5EF4-FFF2-40B4-BE49-F238E27FC236}">
                      <a16:creationId xmlns:a16="http://schemas.microsoft.com/office/drawing/2014/main" id="{F7435E03-96A9-4E6B-BCBD-95F16C4334A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9811" r="66824" b="2201"/>
                <a:stretch/>
              </p:blipFill>
              <p:spPr>
                <a:xfrm flipV="1">
                  <a:off x="8465850" y="2878996"/>
                  <a:ext cx="299513" cy="286999"/>
                </a:xfrm>
                <a:prstGeom prst="rect">
                  <a:avLst/>
                </a:prstGeom>
                <a:grpFill/>
              </p:spPr>
            </p:pic>
          </p:grpSp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C1DAC473-D7A4-4E02-B52F-7DB9A16EE80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271702" y="1209305"/>
                <a:ext cx="3821761" cy="2827781"/>
                <a:chOff x="-239883" y="-277168"/>
                <a:chExt cx="9810566" cy="7258993"/>
              </a:xfrm>
              <a:grpFill/>
            </p:grpSpPr>
            <p:sp>
              <p:nvSpPr>
                <p:cNvPr id="122" name="Tekstvak 121">
                  <a:extLst>
                    <a:ext uri="{FF2B5EF4-FFF2-40B4-BE49-F238E27FC236}">
                      <a16:creationId xmlns:a16="http://schemas.microsoft.com/office/drawing/2014/main" id="{AA47D03A-4427-4642-AF2E-F079282ED9B3}"/>
                    </a:ext>
                  </a:extLst>
                </p:cNvPr>
                <p:cNvSpPr txBox="1"/>
                <p:nvPr/>
              </p:nvSpPr>
              <p:spPr>
                <a:xfrm>
                  <a:off x="390985" y="161786"/>
                  <a:ext cx="9118601" cy="671560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3200" b="1" dirty="0">
                      <a:solidFill>
                        <a:schemeClr val="bg1"/>
                      </a:solidFill>
                    </a:rPr>
                    <a:t>Polymeren</a:t>
                  </a:r>
                </a:p>
                <a:p>
                  <a:r>
                    <a:rPr lang="nl-NL" sz="3200" b="1" dirty="0">
                      <a:solidFill>
                        <a:srgbClr val="FF0000"/>
                      </a:solidFill>
                    </a:rPr>
                    <a:t>                                                               </a:t>
                  </a:r>
                </a:p>
                <a:p>
                  <a:pPr>
                    <a:tabLst>
                      <a:tab pos="1435100" algn="l"/>
                    </a:tabLst>
                  </a:pPr>
                  <a:endParaRPr lang="nl-NL" sz="3200" b="1" dirty="0">
                    <a:solidFill>
                      <a:srgbClr val="FF0000"/>
                    </a:solidFill>
                  </a:endParaRPr>
                </a:p>
                <a:p>
                  <a:endParaRPr lang="nl-NL" sz="3600" b="1" dirty="0">
                    <a:solidFill>
                      <a:srgbClr val="FF0000"/>
                    </a:solidFill>
                  </a:endParaRPr>
                </a:p>
                <a:p>
                  <a:r>
                    <a:rPr lang="nl-NL" sz="3200" b="1" dirty="0">
                      <a:solidFill>
                        <a:srgbClr val="FF0000"/>
                      </a:solidFill>
                    </a:rPr>
                    <a:t>                 </a:t>
                  </a:r>
                  <a:r>
                    <a:rPr lang="nl-NL" sz="800" b="1" dirty="0">
                      <a:solidFill>
                        <a:srgbClr val="FF0000"/>
                      </a:solidFill>
                    </a:rPr>
                    <a:t>   </a:t>
                  </a:r>
                  <a:r>
                    <a:rPr lang="nl-NL" sz="3200" dirty="0"/>
                    <a:t>                                            </a:t>
                  </a:r>
                </a:p>
              </p:txBody>
            </p:sp>
            <p:sp>
              <p:nvSpPr>
                <p:cNvPr id="123" name="Rechthoek 122">
                  <a:extLst>
                    <a:ext uri="{FF2B5EF4-FFF2-40B4-BE49-F238E27FC236}">
                      <a16:creationId xmlns:a16="http://schemas.microsoft.com/office/drawing/2014/main" id="{89A45644-2E6D-46F7-8AE7-7C8104CA7E88}"/>
                    </a:ext>
                  </a:extLst>
                </p:cNvPr>
                <p:cNvSpPr/>
                <p:nvPr/>
              </p:nvSpPr>
              <p:spPr>
                <a:xfrm>
                  <a:off x="2087475" y="1687288"/>
                  <a:ext cx="810747" cy="38181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7268C2EB-F5AF-4E0D-A353-457EBC891633}"/>
                    </a:ext>
                  </a:extLst>
                </p:cNvPr>
                <p:cNvSpPr/>
                <p:nvPr/>
              </p:nvSpPr>
              <p:spPr>
                <a:xfrm>
                  <a:off x="1056696" y="1652554"/>
                  <a:ext cx="740307" cy="39467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8ECB8791-AF97-4555-B348-45BA25637B0C}"/>
                    </a:ext>
                  </a:extLst>
                </p:cNvPr>
                <p:cNvSpPr/>
                <p:nvPr/>
              </p:nvSpPr>
              <p:spPr>
                <a:xfrm>
                  <a:off x="4950284" y="1513220"/>
                  <a:ext cx="674543" cy="36897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grpSp>
              <p:nvGrpSpPr>
                <p:cNvPr id="127" name="Groep 126">
                  <a:extLst>
                    <a:ext uri="{FF2B5EF4-FFF2-40B4-BE49-F238E27FC236}">
                      <a16:creationId xmlns:a16="http://schemas.microsoft.com/office/drawing/2014/main" id="{36F65802-CFE9-40EB-ACE6-A03522CB3FF8}"/>
                    </a:ext>
                  </a:extLst>
                </p:cNvPr>
                <p:cNvGrpSpPr/>
                <p:nvPr/>
              </p:nvGrpSpPr>
              <p:grpSpPr>
                <a:xfrm flipV="1">
                  <a:off x="2981011" y="2655863"/>
                  <a:ext cx="2483258" cy="1129120"/>
                  <a:chOff x="753877" y="3024659"/>
                  <a:chExt cx="2483258" cy="1127891"/>
                </a:xfrm>
                <a:grpFill/>
              </p:grpSpPr>
              <p:sp>
                <p:nvSpPr>
                  <p:cNvPr id="250" name="Rechthoek 249">
                    <a:extLst>
                      <a:ext uri="{FF2B5EF4-FFF2-40B4-BE49-F238E27FC236}">
                        <a16:creationId xmlns:a16="http://schemas.microsoft.com/office/drawing/2014/main" id="{5605E9B1-6AB2-4CAE-975F-9A4005723351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36814"/>
                    <a:ext cx="587230" cy="322145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251" name="Afbeelding 250">
                    <a:extLst>
                      <a:ext uri="{FF2B5EF4-FFF2-40B4-BE49-F238E27FC236}">
                        <a16:creationId xmlns:a16="http://schemas.microsoft.com/office/drawing/2014/main" id="{84681B30-239C-4068-8870-6351C29455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2524"/>
                  <a:stretch/>
                </p:blipFill>
                <p:spPr>
                  <a:xfrm flipV="1">
                    <a:off x="1048624" y="3036814"/>
                    <a:ext cx="1888997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252" name="Rechthoek 251">
                    <a:extLst>
                      <a:ext uri="{FF2B5EF4-FFF2-40B4-BE49-F238E27FC236}">
                        <a16:creationId xmlns:a16="http://schemas.microsoft.com/office/drawing/2014/main" id="{4C4BA66C-F35F-4D7B-8657-F0556F8EDBFF}"/>
                      </a:ext>
                    </a:extLst>
                  </p:cNvPr>
                  <p:cNvSpPr/>
                  <p:nvPr/>
                </p:nvSpPr>
                <p:spPr>
                  <a:xfrm>
                    <a:off x="2118217" y="305653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253" name="Rechthoek 252">
                    <a:extLst>
                      <a:ext uri="{FF2B5EF4-FFF2-40B4-BE49-F238E27FC236}">
                        <a16:creationId xmlns:a16="http://schemas.microsoft.com/office/drawing/2014/main" id="{D4F68B7A-8352-4097-8E9D-AC268EA56759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24659"/>
                    <a:ext cx="674543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254" name="Afbeelding 253">
                    <a:extLst>
                      <a:ext uri="{FF2B5EF4-FFF2-40B4-BE49-F238E27FC236}">
                        <a16:creationId xmlns:a16="http://schemas.microsoft.com/office/drawing/2014/main" id="{9C94DB55-9C43-48BA-9320-DC205A4F181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933" b="-56"/>
                  <a:stretch/>
                </p:blipFill>
                <p:spPr>
                  <a:xfrm flipV="1">
                    <a:off x="2915175" y="3621955"/>
                    <a:ext cx="321960" cy="322143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255" name="Afbeelding 254">
                    <a:extLst>
                      <a:ext uri="{FF2B5EF4-FFF2-40B4-BE49-F238E27FC236}">
                        <a16:creationId xmlns:a16="http://schemas.microsoft.com/office/drawing/2014/main" id="{38189C88-A6FC-4AA4-880D-08AA27F90BF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364" b="-94"/>
                  <a:stretch/>
                </p:blipFill>
                <p:spPr>
                  <a:xfrm rot="10800000" flipV="1">
                    <a:off x="753877" y="3621957"/>
                    <a:ext cx="294746" cy="322688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128" name="Groep 127">
                  <a:extLst>
                    <a:ext uri="{FF2B5EF4-FFF2-40B4-BE49-F238E27FC236}">
                      <a16:creationId xmlns:a16="http://schemas.microsoft.com/office/drawing/2014/main" id="{20157531-7B73-4892-92DD-DB3F1F689F96}"/>
                    </a:ext>
                  </a:extLst>
                </p:cNvPr>
                <p:cNvGrpSpPr/>
                <p:nvPr/>
              </p:nvGrpSpPr>
              <p:grpSpPr>
                <a:xfrm>
                  <a:off x="3077698" y="696807"/>
                  <a:ext cx="3478560" cy="2157763"/>
                  <a:chOff x="1216401" y="1388805"/>
                  <a:chExt cx="3478560" cy="2157763"/>
                </a:xfrm>
                <a:grpFill/>
              </p:grpSpPr>
              <p:grpSp>
                <p:nvGrpSpPr>
                  <p:cNvPr id="244" name="Groep 243">
                    <a:extLst>
                      <a:ext uri="{FF2B5EF4-FFF2-40B4-BE49-F238E27FC236}">
                        <a16:creationId xmlns:a16="http://schemas.microsoft.com/office/drawing/2014/main" id="{83E3194C-741C-4F87-9F7D-AE9277AEFA72}"/>
                      </a:ext>
                    </a:extLst>
                  </p:cNvPr>
                  <p:cNvGrpSpPr/>
                  <p:nvPr/>
                </p:nvGrpSpPr>
                <p:grpSpPr>
                  <a:xfrm>
                    <a:off x="1216401" y="1388805"/>
                    <a:ext cx="2504119" cy="919440"/>
                    <a:chOff x="1191234" y="3024659"/>
                    <a:chExt cx="2504119" cy="919440"/>
                  </a:xfrm>
                  <a:grpFill/>
                </p:grpSpPr>
                <p:sp>
                  <p:nvSpPr>
                    <p:cNvPr id="246" name="Rechthoek 245">
                      <a:extLst>
                        <a:ext uri="{FF2B5EF4-FFF2-40B4-BE49-F238E27FC236}">
                          <a16:creationId xmlns:a16="http://schemas.microsoft.com/office/drawing/2014/main" id="{C6F249DE-B385-4BFE-849C-3ECDE76C29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247" name="Rechthoek 246">
                      <a:extLst>
                        <a:ext uri="{FF2B5EF4-FFF2-40B4-BE49-F238E27FC236}">
                          <a16:creationId xmlns:a16="http://schemas.microsoft.com/office/drawing/2014/main" id="{44B3B663-61AD-4B1A-A4FA-B8D46F6897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217" y="3056533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248" name="Rechthoek 247">
                      <a:extLst>
                        <a:ext uri="{FF2B5EF4-FFF2-40B4-BE49-F238E27FC236}">
                          <a16:creationId xmlns:a16="http://schemas.microsoft.com/office/drawing/2014/main" id="{6DEEB34A-1414-45B5-B70A-0B6F0887CD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24659"/>
                      <a:ext cx="674543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249" name="Rechthoek 248">
                      <a:extLst>
                        <a:ext uri="{FF2B5EF4-FFF2-40B4-BE49-F238E27FC236}">
                          <a16:creationId xmlns:a16="http://schemas.microsoft.com/office/drawing/2014/main" id="{D1E08A32-5B6C-42FF-84A7-755F5B4A26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15174" y="3621954"/>
                      <a:ext cx="780179" cy="322145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pic>
                <p:nvPicPr>
                  <p:cNvPr id="245" name="Afbeelding 244">
                    <a:extLst>
                      <a:ext uri="{FF2B5EF4-FFF2-40B4-BE49-F238E27FC236}">
                        <a16:creationId xmlns:a16="http://schemas.microsoft.com/office/drawing/2014/main" id="{65639EE6-470E-4114-A003-1FBF99937E7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49623"/>
                  <a:stretch/>
                </p:blipFill>
                <p:spPr>
                  <a:xfrm>
                    <a:off x="3321130" y="2892226"/>
                    <a:ext cx="1373831" cy="654342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134" name="Afbeelding 133">
                  <a:extLst>
                    <a:ext uri="{FF2B5EF4-FFF2-40B4-BE49-F238E27FC236}">
                      <a16:creationId xmlns:a16="http://schemas.microsoft.com/office/drawing/2014/main" id="{F862007F-ED03-4428-A3BF-86E2A131EB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5496371" y="2881247"/>
                  <a:ext cx="746620" cy="287317"/>
                </a:xfrm>
                <a:prstGeom prst="rect">
                  <a:avLst/>
                </a:prstGeom>
                <a:grpFill/>
              </p:spPr>
            </p:pic>
            <p:pic>
              <p:nvPicPr>
                <p:cNvPr id="138" name="Afbeelding 137">
                  <a:extLst>
                    <a:ext uri="{FF2B5EF4-FFF2-40B4-BE49-F238E27FC236}">
                      <a16:creationId xmlns:a16="http://schemas.microsoft.com/office/drawing/2014/main" id="{673D74D0-6A9D-4F73-A68C-99677DB691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2229624" y="2872922"/>
                  <a:ext cx="746620" cy="287317"/>
                </a:xfrm>
                <a:prstGeom prst="rect">
                  <a:avLst/>
                </a:prstGeom>
                <a:grpFill/>
              </p:spPr>
            </p:pic>
            <p:pic>
              <p:nvPicPr>
                <p:cNvPr id="139" name="Afbeelding 138">
                  <a:extLst>
                    <a:ext uri="{FF2B5EF4-FFF2-40B4-BE49-F238E27FC236}">
                      <a16:creationId xmlns:a16="http://schemas.microsoft.com/office/drawing/2014/main" id="{AC52B1AA-7F17-4B12-AC74-079CCC3785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49623"/>
                <a:stretch/>
              </p:blipFill>
              <p:spPr>
                <a:xfrm>
                  <a:off x="1916018" y="2200228"/>
                  <a:ext cx="1373831" cy="654342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140" name="Groep 139">
                  <a:extLst>
                    <a:ext uri="{FF2B5EF4-FFF2-40B4-BE49-F238E27FC236}">
                      <a16:creationId xmlns:a16="http://schemas.microsoft.com/office/drawing/2014/main" id="{EBF5C10F-F461-4D9E-A0E2-1E3E88F78144}"/>
                    </a:ext>
                  </a:extLst>
                </p:cNvPr>
                <p:cNvGrpSpPr/>
                <p:nvPr/>
              </p:nvGrpSpPr>
              <p:grpSpPr>
                <a:xfrm>
                  <a:off x="-59147" y="2881247"/>
                  <a:ext cx="9629830" cy="4100578"/>
                  <a:chOff x="-59147" y="2881247"/>
                  <a:chExt cx="9629830" cy="4100578"/>
                </a:xfrm>
                <a:grpFill/>
              </p:grpSpPr>
              <p:grpSp>
                <p:nvGrpSpPr>
                  <p:cNvPr id="204" name="Groep 203">
                    <a:extLst>
                      <a:ext uri="{FF2B5EF4-FFF2-40B4-BE49-F238E27FC236}">
                        <a16:creationId xmlns:a16="http://schemas.microsoft.com/office/drawing/2014/main" id="{A60FBFC3-4057-465C-8946-3282DA3F1364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2122349" y="3732049"/>
                    <a:ext cx="4149895" cy="2114779"/>
                    <a:chOff x="1676069" y="3787345"/>
                    <a:chExt cx="3993428" cy="1977078"/>
                  </a:xfrm>
                  <a:grpFill/>
                </p:grpSpPr>
                <p:grpSp>
                  <p:nvGrpSpPr>
                    <p:cNvPr id="227" name="Groep 226">
                      <a:extLst>
                        <a:ext uri="{FF2B5EF4-FFF2-40B4-BE49-F238E27FC236}">
                          <a16:creationId xmlns:a16="http://schemas.microsoft.com/office/drawing/2014/main" id="{F0B3011E-CF20-40C5-BDC3-4C103115DE4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53583" y="4614086"/>
                      <a:ext cx="3215914" cy="1150337"/>
                      <a:chOff x="790160" y="1366359"/>
                      <a:chExt cx="3215914" cy="1150337"/>
                    </a:xfrm>
                    <a:grpFill/>
                  </p:grpSpPr>
                  <p:grpSp>
                    <p:nvGrpSpPr>
                      <p:cNvPr id="233" name="Groep 232">
                        <a:extLst>
                          <a:ext uri="{FF2B5EF4-FFF2-40B4-BE49-F238E27FC236}">
                            <a16:creationId xmlns:a16="http://schemas.microsoft.com/office/drawing/2014/main" id="{91771472-EAC8-4A2C-B9CD-C6726FB3EC4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90160" y="1388805"/>
                        <a:ext cx="2930360" cy="1127891"/>
                        <a:chOff x="764993" y="3024659"/>
                        <a:chExt cx="2930360" cy="1127891"/>
                      </a:xfrm>
                      <a:grpFill/>
                    </p:grpSpPr>
                    <p:sp>
                      <p:nvSpPr>
                        <p:cNvPr id="237" name="Rechthoek 236">
                          <a:extLst>
                            <a:ext uri="{FF2B5EF4-FFF2-40B4-BE49-F238E27FC236}">
                              <a16:creationId xmlns:a16="http://schemas.microsoft.com/office/drawing/2014/main" id="{4A6FD443-B927-4D0E-A32B-2EF14C8BD85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91234" y="3036814"/>
                          <a:ext cx="587230" cy="322145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pic>
                      <p:nvPicPr>
                        <p:cNvPr id="238" name="Afbeelding 237">
                          <a:extLst>
                            <a:ext uri="{FF2B5EF4-FFF2-40B4-BE49-F238E27FC236}">
                              <a16:creationId xmlns:a16="http://schemas.microsoft.com/office/drawing/2014/main" id="{9D60FFED-F2D3-459D-B2BE-193FD77B8B45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2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2914" t="25198"/>
                        <a:stretch/>
                      </p:blipFill>
                      <p:spPr>
                        <a:xfrm flipV="1">
                          <a:off x="1048624" y="3036814"/>
                          <a:ext cx="2206304" cy="1115736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sp>
                      <p:nvSpPr>
                        <p:cNvPr id="239" name="Rechthoek 238">
                          <a:extLst>
                            <a:ext uri="{FF2B5EF4-FFF2-40B4-BE49-F238E27FC236}">
                              <a16:creationId xmlns:a16="http://schemas.microsoft.com/office/drawing/2014/main" id="{8E30DE64-413D-4F40-A298-5BACA83478E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118217" y="3056533"/>
                          <a:ext cx="780179" cy="356954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240" name="Rechthoek 239">
                          <a:extLst>
                            <a:ext uri="{FF2B5EF4-FFF2-40B4-BE49-F238E27FC236}">
                              <a16:creationId xmlns:a16="http://schemas.microsoft.com/office/drawing/2014/main" id="{131000F0-C2AF-47DA-9F3C-7FBCC9BB64B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53382" y="3024659"/>
                          <a:ext cx="712395" cy="368974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241" name="Rechthoek 240">
                          <a:extLst>
                            <a:ext uri="{FF2B5EF4-FFF2-40B4-BE49-F238E27FC236}">
                              <a16:creationId xmlns:a16="http://schemas.microsoft.com/office/drawing/2014/main" id="{02EFFC29-E9CD-4237-A543-E9B70CE74A8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915174" y="3621954"/>
                          <a:ext cx="780179" cy="322145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pic>
                      <p:nvPicPr>
                        <p:cNvPr id="242" name="Afbeelding 241">
                          <a:extLst>
                            <a:ext uri="{FF2B5EF4-FFF2-40B4-BE49-F238E27FC236}">
                              <a16:creationId xmlns:a16="http://schemas.microsoft.com/office/drawing/2014/main" id="{7F341243-CEE1-4220-87F3-4E3A9FA42AA5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799" t="79811" r="66824" b="2201"/>
                        <a:stretch/>
                      </p:blipFill>
                      <p:spPr>
                        <a:xfrm flipV="1">
                          <a:off x="2915174" y="3655645"/>
                          <a:ext cx="288220" cy="268311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pic>
                      <p:nvPicPr>
                        <p:cNvPr id="243" name="Afbeelding 242">
                          <a:extLst>
                            <a:ext uri="{FF2B5EF4-FFF2-40B4-BE49-F238E27FC236}">
                              <a16:creationId xmlns:a16="http://schemas.microsoft.com/office/drawing/2014/main" id="{8BF3C1D2-206B-4D51-9974-779C497C88D1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4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799" t="78460" r="66810" b="1292"/>
                        <a:stretch/>
                      </p:blipFill>
                      <p:spPr>
                        <a:xfrm rot="10800000" flipV="1">
                          <a:off x="764993" y="3621954"/>
                          <a:ext cx="283630" cy="302005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  <p:grpSp>
                    <p:nvGrpSpPr>
                      <p:cNvPr id="234" name="Groep 233">
                        <a:extLst>
                          <a:ext uri="{FF2B5EF4-FFF2-40B4-BE49-F238E27FC236}">
                            <a16:creationId xmlns:a16="http://schemas.microsoft.com/office/drawing/2014/main" id="{9DB3A2FF-A500-48CB-8554-6E3CA5A43C7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259454" y="1366359"/>
                        <a:ext cx="746620" cy="931338"/>
                        <a:chOff x="3283036" y="2973664"/>
                        <a:chExt cx="746620" cy="931338"/>
                      </a:xfrm>
                      <a:grpFill/>
                    </p:grpSpPr>
                    <p:pic>
                      <p:nvPicPr>
                        <p:cNvPr id="235" name="Afbeelding 234">
                          <a:extLst>
                            <a:ext uri="{FF2B5EF4-FFF2-40B4-BE49-F238E27FC236}">
                              <a16:creationId xmlns:a16="http://schemas.microsoft.com/office/drawing/2014/main" id="{35572447-3A57-42E9-8025-2DE4F2452EBE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6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57428" t="39456" r="13101" b="41282"/>
                        <a:stretch/>
                      </p:blipFill>
                      <p:spPr>
                        <a:xfrm flipV="1">
                          <a:off x="3283036" y="3617685"/>
                          <a:ext cx="746620" cy="287317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pic>
                      <p:nvPicPr>
                        <p:cNvPr id="236" name="Afbeelding 235">
                          <a:extLst>
                            <a:ext uri="{FF2B5EF4-FFF2-40B4-BE49-F238E27FC236}">
                              <a16:creationId xmlns:a16="http://schemas.microsoft.com/office/drawing/2014/main" id="{00266F21-94B8-4F47-8851-028F752F3A75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5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34947" r="35587" b="49623"/>
                        <a:stretch/>
                      </p:blipFill>
                      <p:spPr>
                        <a:xfrm>
                          <a:off x="3439540" y="2973664"/>
                          <a:ext cx="404812" cy="654342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</p:grpSp>
                <p:pic>
                  <p:nvPicPr>
                    <p:cNvPr id="228" name="Afbeelding 227">
                      <a:extLst>
                        <a:ext uri="{FF2B5EF4-FFF2-40B4-BE49-F238E27FC236}">
                          <a16:creationId xmlns:a16="http://schemas.microsoft.com/office/drawing/2014/main" id="{A87F50B5-7AE8-4EB0-B185-F6C186E1D02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57428" t="39456" r="13101" b="41282"/>
                    <a:stretch/>
                  </p:blipFill>
                  <p:spPr>
                    <a:xfrm flipV="1">
                      <a:off x="1676069" y="5251240"/>
                      <a:ext cx="746620" cy="287317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29" name="Afbeelding 228">
                      <a:extLst>
                        <a:ext uri="{FF2B5EF4-FFF2-40B4-BE49-F238E27FC236}">
                          <a16:creationId xmlns:a16="http://schemas.microsoft.com/office/drawing/2014/main" id="{00751002-092A-4267-9150-1EA2285E8EC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49623"/>
                    <a:stretch/>
                  </p:blipFill>
                  <p:spPr>
                    <a:xfrm>
                      <a:off x="1841650" y="4603765"/>
                      <a:ext cx="404812" cy="654342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30" name="Afbeelding 229">
                      <a:extLst>
                        <a:ext uri="{FF2B5EF4-FFF2-40B4-BE49-F238E27FC236}">
                          <a16:creationId xmlns:a16="http://schemas.microsoft.com/office/drawing/2014/main" id="{620D218C-36B7-48DA-8D50-D3A4E108C1C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67599" t="20157" r="23223" b="20774"/>
                    <a:stretch/>
                  </p:blipFill>
                  <p:spPr>
                    <a:xfrm flipV="1">
                      <a:off x="3573965" y="3787345"/>
                      <a:ext cx="232529" cy="881061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31" name="Afbeelding 230">
                      <a:extLst>
                        <a:ext uri="{FF2B5EF4-FFF2-40B4-BE49-F238E27FC236}">
                          <a16:creationId xmlns:a16="http://schemas.microsoft.com/office/drawing/2014/main" id="{51EB639B-8C6D-4FF1-A6BA-35EB4E19493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t="29946" r="35587" b="49623"/>
                    <a:stretch/>
                  </p:blipFill>
                  <p:spPr>
                    <a:xfrm rot="5400000">
                      <a:off x="3736771" y="4085334"/>
                      <a:ext cx="404812" cy="265367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32" name="Afbeelding 231">
                      <a:extLst>
                        <a:ext uri="{FF2B5EF4-FFF2-40B4-BE49-F238E27FC236}">
                          <a16:creationId xmlns:a16="http://schemas.microsoft.com/office/drawing/2014/main" id="{06EDA610-13F5-4DDC-9017-A800F5D18E0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72182"/>
                    <a:stretch/>
                  </p:blipFill>
                  <p:spPr>
                    <a:xfrm>
                      <a:off x="4032302" y="3992568"/>
                      <a:ext cx="404812" cy="361325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205" name="Afbeelding 204">
                    <a:extLst>
                      <a:ext uri="{FF2B5EF4-FFF2-40B4-BE49-F238E27FC236}">
                        <a16:creationId xmlns:a16="http://schemas.microsoft.com/office/drawing/2014/main" id="{A6175F26-0EF2-40C0-872B-5CEB356290B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9811" r="66824" b="2201"/>
                  <a:stretch/>
                </p:blipFill>
                <p:spPr>
                  <a:xfrm flipV="1">
                    <a:off x="6276285" y="5308066"/>
                    <a:ext cx="299513" cy="286999"/>
                  </a:xfrm>
                  <a:prstGeom prst="rect">
                    <a:avLst/>
                  </a:prstGeom>
                  <a:grpFill/>
                </p:spPr>
              </p:pic>
              <p:grpSp>
                <p:nvGrpSpPr>
                  <p:cNvPr id="206" name="Groep 205">
                    <a:extLst>
                      <a:ext uri="{FF2B5EF4-FFF2-40B4-BE49-F238E27FC236}">
                        <a16:creationId xmlns:a16="http://schemas.microsoft.com/office/drawing/2014/main" id="{5E1E699A-18EE-4B20-A996-5345CA0D32D7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-59147" y="5085142"/>
                    <a:ext cx="2164626" cy="1127948"/>
                    <a:chOff x="1048624" y="3024659"/>
                    <a:chExt cx="2164626" cy="1127891"/>
                  </a:xfrm>
                  <a:grpFill/>
                </p:grpSpPr>
                <p:sp>
                  <p:nvSpPr>
                    <p:cNvPr id="221" name="Rechthoek 220">
                      <a:extLst>
                        <a:ext uri="{FF2B5EF4-FFF2-40B4-BE49-F238E27FC236}">
                          <a16:creationId xmlns:a16="http://schemas.microsoft.com/office/drawing/2014/main" id="{C1066A62-04B0-4E74-A3ED-928B27087E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pic>
                  <p:nvPicPr>
                    <p:cNvPr id="222" name="Afbeelding 221">
                      <a:extLst>
                        <a:ext uri="{FF2B5EF4-FFF2-40B4-BE49-F238E27FC236}">
                          <a16:creationId xmlns:a16="http://schemas.microsoft.com/office/drawing/2014/main" id="{D4BB8393-C86C-4B0A-A89B-432BFB1E89A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2915" t="25198" r="13874"/>
                    <a:stretch/>
                  </p:blipFill>
                  <p:spPr>
                    <a:xfrm flipV="1">
                      <a:off x="1048624" y="3036814"/>
                      <a:ext cx="1854789" cy="1115736"/>
                    </a:xfrm>
                    <a:prstGeom prst="rect">
                      <a:avLst/>
                    </a:prstGeom>
                    <a:grpFill/>
                  </p:spPr>
                </p:pic>
                <p:sp>
                  <p:nvSpPr>
                    <p:cNvPr id="223" name="Rechthoek 222">
                      <a:extLst>
                        <a:ext uri="{FF2B5EF4-FFF2-40B4-BE49-F238E27FC236}">
                          <a16:creationId xmlns:a16="http://schemas.microsoft.com/office/drawing/2014/main" id="{03E8ED00-2166-4926-A7D2-4FC8113C4D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217" y="3056533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224" name="Rechthoek 223">
                      <a:extLst>
                        <a:ext uri="{FF2B5EF4-FFF2-40B4-BE49-F238E27FC236}">
                          <a16:creationId xmlns:a16="http://schemas.microsoft.com/office/drawing/2014/main" id="{6DACF445-6012-405A-9E98-777F7B6439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24659"/>
                      <a:ext cx="674543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pic>
                  <p:nvPicPr>
                    <p:cNvPr id="225" name="Afbeelding 224">
                      <a:extLst>
                        <a:ext uri="{FF2B5EF4-FFF2-40B4-BE49-F238E27FC236}">
                          <a16:creationId xmlns:a16="http://schemas.microsoft.com/office/drawing/2014/main" id="{1B17DE7C-6B80-4F7E-9859-CF9A4331A71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1799" t="78460" r="66435" b="789"/>
                    <a:stretch/>
                  </p:blipFill>
                  <p:spPr>
                    <a:xfrm flipV="1">
                      <a:off x="2915175" y="3634568"/>
                      <a:ext cx="298075" cy="309529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207" name="Afbeelding 206">
                    <a:extLst>
                      <a:ext uri="{FF2B5EF4-FFF2-40B4-BE49-F238E27FC236}">
                        <a16:creationId xmlns:a16="http://schemas.microsoft.com/office/drawing/2014/main" id="{C602E7C5-49ED-4D97-BA97-ED7C63A65A1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3012"/>
                  <a:stretch/>
                </p:blipFill>
                <p:spPr>
                  <a:xfrm>
                    <a:off x="6603860" y="5114720"/>
                    <a:ext cx="1876628" cy="1107720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208" name="Afbeelding 207">
                    <a:extLst>
                      <a:ext uri="{FF2B5EF4-FFF2-40B4-BE49-F238E27FC236}">
                        <a16:creationId xmlns:a16="http://schemas.microsoft.com/office/drawing/2014/main" id="{2D592B77-19B8-4767-BA43-B4195F727EF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5584" b="1506"/>
                  <a:stretch/>
                </p:blipFill>
                <p:spPr>
                  <a:xfrm flipV="1">
                    <a:off x="8492448" y="5313745"/>
                    <a:ext cx="319655" cy="298830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209" name="Rechthoek 208">
                    <a:extLst>
                      <a:ext uri="{FF2B5EF4-FFF2-40B4-BE49-F238E27FC236}">
                        <a16:creationId xmlns:a16="http://schemas.microsoft.com/office/drawing/2014/main" id="{533ADA7D-3BD4-43F9-9EFE-E605D1163D6E}"/>
                      </a:ext>
                    </a:extLst>
                  </p:cNvPr>
                  <p:cNvSpPr/>
                  <p:nvPr/>
                </p:nvSpPr>
                <p:spPr>
                  <a:xfrm>
                    <a:off x="7675298" y="5850837"/>
                    <a:ext cx="1036139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210" name="Rechthoek 209">
                    <a:extLst>
                      <a:ext uri="{FF2B5EF4-FFF2-40B4-BE49-F238E27FC236}">
                        <a16:creationId xmlns:a16="http://schemas.microsoft.com/office/drawing/2014/main" id="{EF66F291-82E7-46B2-BDDC-823D637BE1EB}"/>
                      </a:ext>
                    </a:extLst>
                  </p:cNvPr>
                  <p:cNvSpPr/>
                  <p:nvPr/>
                </p:nvSpPr>
                <p:spPr>
                  <a:xfrm>
                    <a:off x="6575798" y="5885585"/>
                    <a:ext cx="810747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211" name="Afbeelding 210">
                    <a:extLst>
                      <a:ext uri="{FF2B5EF4-FFF2-40B4-BE49-F238E27FC236}">
                        <a16:creationId xmlns:a16="http://schemas.microsoft.com/office/drawing/2014/main" id="{89001220-608B-43B2-8849-718548BC5FC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738" t="25198" r="23406" b="22545"/>
                  <a:stretch/>
                </p:blipFill>
                <p:spPr>
                  <a:xfrm>
                    <a:off x="7413616" y="6207964"/>
                    <a:ext cx="249721" cy="773861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212" name="Afbeelding 211">
                    <a:extLst>
                      <a:ext uri="{FF2B5EF4-FFF2-40B4-BE49-F238E27FC236}">
                        <a16:creationId xmlns:a16="http://schemas.microsoft.com/office/drawing/2014/main" id="{47BD7D54-9AA2-47B7-9A63-CD3590AAAC3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738" t="25198" r="23406" b="22545"/>
                  <a:stretch/>
                </p:blipFill>
                <p:spPr>
                  <a:xfrm>
                    <a:off x="743386" y="6198184"/>
                    <a:ext cx="249721" cy="773861"/>
                  </a:xfrm>
                  <a:prstGeom prst="rect">
                    <a:avLst/>
                  </a:prstGeom>
                  <a:grpFill/>
                </p:spPr>
              </p:pic>
              <p:grpSp>
                <p:nvGrpSpPr>
                  <p:cNvPr id="213" name="Groep 212">
                    <a:extLst>
                      <a:ext uri="{FF2B5EF4-FFF2-40B4-BE49-F238E27FC236}">
                        <a16:creationId xmlns:a16="http://schemas.microsoft.com/office/drawing/2014/main" id="{625C0693-F9B2-4C3A-B3C9-A43CCCF69B74}"/>
                      </a:ext>
                    </a:extLst>
                  </p:cNvPr>
                  <p:cNvGrpSpPr/>
                  <p:nvPr/>
                </p:nvGrpSpPr>
                <p:grpSpPr>
                  <a:xfrm>
                    <a:off x="7675298" y="6358750"/>
                    <a:ext cx="645868" cy="452728"/>
                    <a:chOff x="918455" y="925459"/>
                    <a:chExt cx="645868" cy="452728"/>
                  </a:xfrm>
                  <a:grpFill/>
                </p:grpSpPr>
                <p:pic>
                  <p:nvPicPr>
                    <p:cNvPr id="219" name="Afbeelding 218">
                      <a:extLst>
                        <a:ext uri="{FF2B5EF4-FFF2-40B4-BE49-F238E27FC236}">
                          <a16:creationId xmlns:a16="http://schemas.microsoft.com/office/drawing/2014/main" id="{12BF627F-701C-4C6A-9634-BD63EC602C7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t="29946" r="35587" b="49623"/>
                    <a:stretch/>
                  </p:blipFill>
                  <p:spPr>
                    <a:xfrm rot="5400000">
                      <a:off x="839833" y="1023802"/>
                      <a:ext cx="433007" cy="275764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20" name="Afbeelding 219">
                      <a:extLst>
                        <a:ext uri="{FF2B5EF4-FFF2-40B4-BE49-F238E27FC236}">
                          <a16:creationId xmlns:a16="http://schemas.microsoft.com/office/drawing/2014/main" id="{446C8844-5B4A-4D74-9277-6D97D7A34A4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72182"/>
                    <a:stretch/>
                  </p:blipFill>
                  <p:spPr>
                    <a:xfrm>
                      <a:off x="1143650" y="925459"/>
                      <a:ext cx="420673" cy="386491"/>
                    </a:xfrm>
                    <a:prstGeom prst="rect">
                      <a:avLst/>
                    </a:prstGeom>
                    <a:grpFill/>
                  </p:spPr>
                </p:pic>
              </p:grpSp>
              <p:grpSp>
                <p:nvGrpSpPr>
                  <p:cNvPr id="214" name="Groep 213">
                    <a:extLst>
                      <a:ext uri="{FF2B5EF4-FFF2-40B4-BE49-F238E27FC236}">
                        <a16:creationId xmlns:a16="http://schemas.microsoft.com/office/drawing/2014/main" id="{4709FCA4-2346-46FB-B855-47C01257F82A}"/>
                      </a:ext>
                    </a:extLst>
                  </p:cNvPr>
                  <p:cNvGrpSpPr/>
                  <p:nvPr/>
                </p:nvGrpSpPr>
                <p:grpSpPr>
                  <a:xfrm>
                    <a:off x="1010446" y="6358750"/>
                    <a:ext cx="645868" cy="452728"/>
                    <a:chOff x="918455" y="925459"/>
                    <a:chExt cx="645868" cy="452728"/>
                  </a:xfrm>
                  <a:grpFill/>
                </p:grpSpPr>
                <p:pic>
                  <p:nvPicPr>
                    <p:cNvPr id="217" name="Afbeelding 216">
                      <a:extLst>
                        <a:ext uri="{FF2B5EF4-FFF2-40B4-BE49-F238E27FC236}">
                          <a16:creationId xmlns:a16="http://schemas.microsoft.com/office/drawing/2014/main" id="{9F657A32-393B-43BF-A9E1-DAB6BDBF3C2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t="29946" r="35587" b="49623"/>
                    <a:stretch/>
                  </p:blipFill>
                  <p:spPr>
                    <a:xfrm rot="5400000">
                      <a:off x="839833" y="1023802"/>
                      <a:ext cx="433007" cy="275764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18" name="Afbeelding 217">
                      <a:extLst>
                        <a:ext uri="{FF2B5EF4-FFF2-40B4-BE49-F238E27FC236}">
                          <a16:creationId xmlns:a16="http://schemas.microsoft.com/office/drawing/2014/main" id="{2D0CDD32-3850-45B2-BC29-9537432739B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72182"/>
                    <a:stretch/>
                  </p:blipFill>
                  <p:spPr>
                    <a:xfrm>
                      <a:off x="1143650" y="925459"/>
                      <a:ext cx="420673" cy="386491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215" name="Afbeelding 214">
                    <a:extLst>
                      <a:ext uri="{FF2B5EF4-FFF2-40B4-BE49-F238E27FC236}">
                        <a16:creationId xmlns:a16="http://schemas.microsoft.com/office/drawing/2014/main" id="{770DEFD0-3ED1-4A6D-AE3E-C8D8B1853D9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8824063" y="5336541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216" name="Afbeelding 215">
                    <a:extLst>
                      <a:ext uri="{FF2B5EF4-FFF2-40B4-BE49-F238E27FC236}">
                        <a16:creationId xmlns:a16="http://schemas.microsoft.com/office/drawing/2014/main" id="{69B2EAD1-49A0-4BD2-BC40-7C02086073C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8792297" y="2881247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153" name="Groep 152">
                  <a:extLst>
                    <a:ext uri="{FF2B5EF4-FFF2-40B4-BE49-F238E27FC236}">
                      <a16:creationId xmlns:a16="http://schemas.microsoft.com/office/drawing/2014/main" id="{60FF1129-9BE1-4372-94E7-4B9B19F634E1}"/>
                    </a:ext>
                  </a:extLst>
                </p:cNvPr>
                <p:cNvGrpSpPr/>
                <p:nvPr/>
              </p:nvGrpSpPr>
              <p:grpSpPr>
                <a:xfrm>
                  <a:off x="41112" y="2212347"/>
                  <a:ext cx="2434551" cy="1755265"/>
                  <a:chOff x="1260802" y="2188834"/>
                  <a:chExt cx="2434551" cy="1755265"/>
                </a:xfrm>
                <a:grpFill/>
              </p:grpSpPr>
              <p:pic>
                <p:nvPicPr>
                  <p:cNvPr id="200" name="Afbeelding 199">
                    <a:extLst>
                      <a:ext uri="{FF2B5EF4-FFF2-40B4-BE49-F238E27FC236}">
                        <a16:creationId xmlns:a16="http://schemas.microsoft.com/office/drawing/2014/main" id="{8F4C9CE4-1601-4FC7-BCD2-C6821C2192F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1754"/>
                  <a:stretch/>
                </p:blipFill>
                <p:spPr>
                  <a:xfrm flipV="1">
                    <a:off x="1279321" y="2215952"/>
                    <a:ext cx="1908499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201" name="Rechthoek 200">
                    <a:extLst>
                      <a:ext uri="{FF2B5EF4-FFF2-40B4-BE49-F238E27FC236}">
                        <a16:creationId xmlns:a16="http://schemas.microsoft.com/office/drawing/2014/main" id="{4CE7C627-2C83-42C6-A68A-D7262AE64895}"/>
                      </a:ext>
                    </a:extLst>
                  </p:cNvPr>
                  <p:cNvSpPr/>
                  <p:nvPr/>
                </p:nvSpPr>
                <p:spPr>
                  <a:xfrm>
                    <a:off x="1260802" y="222594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202" name="Rechthoek 201">
                    <a:extLst>
                      <a:ext uri="{FF2B5EF4-FFF2-40B4-BE49-F238E27FC236}">
                        <a16:creationId xmlns:a16="http://schemas.microsoft.com/office/drawing/2014/main" id="{560120C4-1B45-479F-82E8-F26A1911136B}"/>
                      </a:ext>
                    </a:extLst>
                  </p:cNvPr>
                  <p:cNvSpPr/>
                  <p:nvPr/>
                </p:nvSpPr>
                <p:spPr>
                  <a:xfrm>
                    <a:off x="2369215" y="2188834"/>
                    <a:ext cx="798138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/>
                  </a:p>
                </p:txBody>
              </p:sp>
              <p:sp>
                <p:nvSpPr>
                  <p:cNvPr id="203" name="Rechthoek 202">
                    <a:extLst>
                      <a:ext uri="{FF2B5EF4-FFF2-40B4-BE49-F238E27FC236}">
                        <a16:creationId xmlns:a16="http://schemas.microsoft.com/office/drawing/2014/main" id="{C9CEA2C5-F5C2-450F-840E-2E4DE1BB2759}"/>
                      </a:ext>
                    </a:extLst>
                  </p:cNvPr>
                  <p:cNvSpPr/>
                  <p:nvPr/>
                </p:nvSpPr>
                <p:spPr>
                  <a:xfrm>
                    <a:off x="2915174" y="3621954"/>
                    <a:ext cx="780179" cy="32214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pic>
              <p:nvPicPr>
                <p:cNvPr id="154" name="Afbeelding 153">
                  <a:extLst>
                    <a:ext uri="{FF2B5EF4-FFF2-40B4-BE49-F238E27FC236}">
                      <a16:creationId xmlns:a16="http://schemas.microsoft.com/office/drawing/2014/main" id="{C840DAC2-6876-4944-8148-6FE55EEAE4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8460" r="65584" b="1506"/>
                <a:stretch/>
              </p:blipFill>
              <p:spPr>
                <a:xfrm flipV="1">
                  <a:off x="6266213" y="2867165"/>
                  <a:ext cx="319655" cy="298830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156" name="Groep 155">
                  <a:extLst>
                    <a:ext uri="{FF2B5EF4-FFF2-40B4-BE49-F238E27FC236}">
                      <a16:creationId xmlns:a16="http://schemas.microsoft.com/office/drawing/2014/main" id="{FE622FAB-1338-45A6-89B5-70CA6F8174EA}"/>
                    </a:ext>
                  </a:extLst>
                </p:cNvPr>
                <p:cNvGrpSpPr/>
                <p:nvPr/>
              </p:nvGrpSpPr>
              <p:grpSpPr>
                <a:xfrm>
                  <a:off x="6557331" y="2247174"/>
                  <a:ext cx="2434551" cy="1743723"/>
                  <a:chOff x="1260802" y="2200376"/>
                  <a:chExt cx="2434551" cy="1743723"/>
                </a:xfrm>
                <a:grpFill/>
              </p:grpSpPr>
              <p:pic>
                <p:nvPicPr>
                  <p:cNvPr id="196" name="Afbeelding 195">
                    <a:extLst>
                      <a:ext uri="{FF2B5EF4-FFF2-40B4-BE49-F238E27FC236}">
                        <a16:creationId xmlns:a16="http://schemas.microsoft.com/office/drawing/2014/main" id="{87D5909D-8CBD-4D7F-AA9B-43902696AA5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1754"/>
                  <a:stretch/>
                </p:blipFill>
                <p:spPr>
                  <a:xfrm flipV="1">
                    <a:off x="1279321" y="2215952"/>
                    <a:ext cx="1908499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197" name="Rechthoek 196">
                    <a:extLst>
                      <a:ext uri="{FF2B5EF4-FFF2-40B4-BE49-F238E27FC236}">
                        <a16:creationId xmlns:a16="http://schemas.microsoft.com/office/drawing/2014/main" id="{0699E3BC-8C8F-4862-8C46-49070663A057}"/>
                      </a:ext>
                    </a:extLst>
                  </p:cNvPr>
                  <p:cNvSpPr/>
                  <p:nvPr/>
                </p:nvSpPr>
                <p:spPr>
                  <a:xfrm>
                    <a:off x="1260802" y="222594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98" name="Rechthoek 197">
                    <a:extLst>
                      <a:ext uri="{FF2B5EF4-FFF2-40B4-BE49-F238E27FC236}">
                        <a16:creationId xmlns:a16="http://schemas.microsoft.com/office/drawing/2014/main" id="{95E1686B-4CEF-4D0A-A460-C85519065365}"/>
                      </a:ext>
                    </a:extLst>
                  </p:cNvPr>
                  <p:cNvSpPr/>
                  <p:nvPr/>
                </p:nvSpPr>
                <p:spPr>
                  <a:xfrm>
                    <a:off x="2360674" y="2200376"/>
                    <a:ext cx="974049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/>
                  </a:p>
                </p:txBody>
              </p:sp>
              <p:sp>
                <p:nvSpPr>
                  <p:cNvPr id="199" name="Rechthoek 198">
                    <a:extLst>
                      <a:ext uri="{FF2B5EF4-FFF2-40B4-BE49-F238E27FC236}">
                        <a16:creationId xmlns:a16="http://schemas.microsoft.com/office/drawing/2014/main" id="{AF0AF54B-5D83-44E2-8F1B-D3FA5D7E6006}"/>
                      </a:ext>
                    </a:extLst>
                  </p:cNvPr>
                  <p:cNvSpPr/>
                  <p:nvPr/>
                </p:nvSpPr>
                <p:spPr>
                  <a:xfrm>
                    <a:off x="2915174" y="3621954"/>
                    <a:ext cx="780179" cy="32214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pic>
              <p:nvPicPr>
                <p:cNvPr id="157" name="Afbeelding 156">
                  <a:extLst>
                    <a:ext uri="{FF2B5EF4-FFF2-40B4-BE49-F238E27FC236}">
                      <a16:creationId xmlns:a16="http://schemas.microsoft.com/office/drawing/2014/main" id="{8418DE1D-11DC-4785-A345-4F9D667790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8460" r="65584" b="1506"/>
                <a:stretch/>
              </p:blipFill>
              <p:spPr>
                <a:xfrm flipV="1">
                  <a:off x="1947663" y="2857760"/>
                  <a:ext cx="319655" cy="298830"/>
                </a:xfrm>
                <a:prstGeom prst="rect">
                  <a:avLst/>
                </a:prstGeom>
                <a:grpFill/>
              </p:spPr>
            </p:pic>
            <p:pic>
              <p:nvPicPr>
                <p:cNvPr id="158" name="Afbeelding 157">
                  <a:extLst>
                    <a:ext uri="{FF2B5EF4-FFF2-40B4-BE49-F238E27FC236}">
                      <a16:creationId xmlns:a16="http://schemas.microsoft.com/office/drawing/2014/main" id="{512A2925-9E99-4DA0-A376-4A658EC326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8460" r="65584" b="1506"/>
                <a:stretch/>
              </p:blipFill>
              <p:spPr>
                <a:xfrm flipV="1">
                  <a:off x="-239883" y="2846821"/>
                  <a:ext cx="319655" cy="298830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159" name="Groep 158">
                  <a:extLst>
                    <a:ext uri="{FF2B5EF4-FFF2-40B4-BE49-F238E27FC236}">
                      <a16:creationId xmlns:a16="http://schemas.microsoft.com/office/drawing/2014/main" id="{1AC2C4F3-B639-43A8-84DC-C7387776C5B9}"/>
                    </a:ext>
                  </a:extLst>
                </p:cNvPr>
                <p:cNvGrpSpPr/>
                <p:nvPr/>
              </p:nvGrpSpPr>
              <p:grpSpPr>
                <a:xfrm>
                  <a:off x="871922" y="1302947"/>
                  <a:ext cx="896968" cy="942426"/>
                  <a:chOff x="4247007" y="3884449"/>
                  <a:chExt cx="896968" cy="942426"/>
                </a:xfrm>
                <a:grpFill/>
              </p:grpSpPr>
              <p:pic>
                <p:nvPicPr>
                  <p:cNvPr id="193" name="Afbeelding 192">
                    <a:extLst>
                      <a:ext uri="{FF2B5EF4-FFF2-40B4-BE49-F238E27FC236}">
                        <a16:creationId xmlns:a16="http://schemas.microsoft.com/office/drawing/2014/main" id="{1ADA60B5-7018-4A23-9FB4-DBE7F48BEF6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99" t="20157" r="23223" b="20774"/>
                  <a:stretch/>
                </p:blipFill>
                <p:spPr>
                  <a:xfrm flipV="1">
                    <a:off x="4247007" y="3884449"/>
                    <a:ext cx="241640" cy="942426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94" name="Afbeelding 193">
                    <a:extLst>
                      <a:ext uri="{FF2B5EF4-FFF2-40B4-BE49-F238E27FC236}">
                        <a16:creationId xmlns:a16="http://schemas.microsoft.com/office/drawing/2014/main" id="{EB9AFDAC-D3AF-446B-AE83-10548920254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t="29946" r="35587" b="49623"/>
                  <a:stretch/>
                </p:blipFill>
                <p:spPr>
                  <a:xfrm rot="5400000">
                    <a:off x="4410025" y="4207235"/>
                    <a:ext cx="433007" cy="275764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95" name="Afbeelding 194">
                    <a:extLst>
                      <a:ext uri="{FF2B5EF4-FFF2-40B4-BE49-F238E27FC236}">
                        <a16:creationId xmlns:a16="http://schemas.microsoft.com/office/drawing/2014/main" id="{F69EC736-1920-49DA-AA51-4AA884C7D2C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72182"/>
                  <a:stretch/>
                </p:blipFill>
                <p:spPr>
                  <a:xfrm>
                    <a:off x="4723302" y="4103966"/>
                    <a:ext cx="420673" cy="386491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160" name="Groep 159">
                  <a:extLst>
                    <a:ext uri="{FF2B5EF4-FFF2-40B4-BE49-F238E27FC236}">
                      <a16:creationId xmlns:a16="http://schemas.microsoft.com/office/drawing/2014/main" id="{2FDF63C9-20F8-42D7-A9BC-2F7EAEB5F3AD}"/>
                    </a:ext>
                  </a:extLst>
                </p:cNvPr>
                <p:cNvGrpSpPr/>
                <p:nvPr/>
              </p:nvGrpSpPr>
              <p:grpSpPr>
                <a:xfrm>
                  <a:off x="7384929" y="1320324"/>
                  <a:ext cx="896968" cy="942426"/>
                  <a:chOff x="4247007" y="3884449"/>
                  <a:chExt cx="896968" cy="942426"/>
                </a:xfrm>
                <a:grpFill/>
              </p:grpSpPr>
              <p:pic>
                <p:nvPicPr>
                  <p:cNvPr id="190" name="Afbeelding 189">
                    <a:extLst>
                      <a:ext uri="{FF2B5EF4-FFF2-40B4-BE49-F238E27FC236}">
                        <a16:creationId xmlns:a16="http://schemas.microsoft.com/office/drawing/2014/main" id="{2CD94FC0-3539-477C-B8D9-CD578FF84F3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99" t="20157" r="23223" b="20774"/>
                  <a:stretch/>
                </p:blipFill>
                <p:spPr>
                  <a:xfrm flipV="1">
                    <a:off x="4247007" y="3884449"/>
                    <a:ext cx="241640" cy="942426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91" name="Afbeelding 190">
                    <a:extLst>
                      <a:ext uri="{FF2B5EF4-FFF2-40B4-BE49-F238E27FC236}">
                        <a16:creationId xmlns:a16="http://schemas.microsoft.com/office/drawing/2014/main" id="{1F2AD4DE-A252-4922-9932-53C7A1023A2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t="29946" r="35587" b="49623"/>
                  <a:stretch/>
                </p:blipFill>
                <p:spPr>
                  <a:xfrm rot="5400000">
                    <a:off x="4410025" y="4207235"/>
                    <a:ext cx="433007" cy="275764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92" name="Afbeelding 191">
                    <a:extLst>
                      <a:ext uri="{FF2B5EF4-FFF2-40B4-BE49-F238E27FC236}">
                        <a16:creationId xmlns:a16="http://schemas.microsoft.com/office/drawing/2014/main" id="{C27334E0-4662-4481-8415-7360723F6C3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72182"/>
                  <a:stretch/>
                </p:blipFill>
                <p:spPr>
                  <a:xfrm>
                    <a:off x="4723302" y="4103966"/>
                    <a:ext cx="420673" cy="386491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161" name="Groep 160">
                  <a:extLst>
                    <a:ext uri="{FF2B5EF4-FFF2-40B4-BE49-F238E27FC236}">
                      <a16:creationId xmlns:a16="http://schemas.microsoft.com/office/drawing/2014/main" id="{FD95A8CA-A96F-42C2-B8F7-755BCF30C906}"/>
                    </a:ext>
                  </a:extLst>
                </p:cNvPr>
                <p:cNvGrpSpPr/>
                <p:nvPr/>
              </p:nvGrpSpPr>
              <p:grpSpPr>
                <a:xfrm>
                  <a:off x="-154249" y="-277168"/>
                  <a:ext cx="9663833" cy="1671847"/>
                  <a:chOff x="-93150" y="4595554"/>
                  <a:chExt cx="9663833" cy="1671847"/>
                </a:xfrm>
                <a:grpFill/>
              </p:grpSpPr>
              <p:grpSp>
                <p:nvGrpSpPr>
                  <p:cNvPr id="163" name="Groep 162">
                    <a:extLst>
                      <a:ext uri="{FF2B5EF4-FFF2-40B4-BE49-F238E27FC236}">
                        <a16:creationId xmlns:a16="http://schemas.microsoft.com/office/drawing/2014/main" id="{583A9BFF-8DB1-4CD0-B22D-771B77936DE9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2206444" y="4595554"/>
                    <a:ext cx="4065800" cy="1251258"/>
                    <a:chOff x="1756993" y="4594624"/>
                    <a:chExt cx="3912504" cy="1169784"/>
                  </a:xfrm>
                  <a:grpFill/>
                </p:grpSpPr>
                <p:grpSp>
                  <p:nvGrpSpPr>
                    <p:cNvPr id="176" name="Groep 175">
                      <a:extLst>
                        <a:ext uri="{FF2B5EF4-FFF2-40B4-BE49-F238E27FC236}">
                          <a16:creationId xmlns:a16="http://schemas.microsoft.com/office/drawing/2014/main" id="{DB96713A-48E6-4F35-87A1-EFE5B8E1ED8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532553" y="4614086"/>
                      <a:ext cx="3136944" cy="1150322"/>
                      <a:chOff x="869130" y="1366359"/>
                      <a:chExt cx="3136944" cy="1150322"/>
                    </a:xfrm>
                    <a:grpFill/>
                  </p:grpSpPr>
                  <p:grpSp>
                    <p:nvGrpSpPr>
                      <p:cNvPr id="179" name="Groep 178">
                        <a:extLst>
                          <a:ext uri="{FF2B5EF4-FFF2-40B4-BE49-F238E27FC236}">
                            <a16:creationId xmlns:a16="http://schemas.microsoft.com/office/drawing/2014/main" id="{492791CC-D391-40D9-ADB2-53C47ACE5FD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69130" y="1388805"/>
                        <a:ext cx="2851390" cy="1127876"/>
                        <a:chOff x="843963" y="3024659"/>
                        <a:chExt cx="2851390" cy="1127876"/>
                      </a:xfrm>
                      <a:grpFill/>
                    </p:grpSpPr>
                    <p:sp>
                      <p:nvSpPr>
                        <p:cNvPr id="183" name="Rechthoek 182">
                          <a:extLst>
                            <a:ext uri="{FF2B5EF4-FFF2-40B4-BE49-F238E27FC236}">
                              <a16:creationId xmlns:a16="http://schemas.microsoft.com/office/drawing/2014/main" id="{E951CE08-3ED4-42FB-81FB-11B97033C8E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91234" y="3036814"/>
                          <a:ext cx="587230" cy="322145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pic>
                      <p:nvPicPr>
                        <p:cNvPr id="184" name="Afbeelding 183">
                          <a:extLst>
                            <a:ext uri="{FF2B5EF4-FFF2-40B4-BE49-F238E27FC236}">
                              <a16:creationId xmlns:a16="http://schemas.microsoft.com/office/drawing/2014/main" id="{A8B1F8D8-02E3-4A63-B7C7-D3E2BAF1C0B6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2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2914" t="25198"/>
                        <a:stretch/>
                      </p:blipFill>
                      <p:spPr>
                        <a:xfrm flipV="1">
                          <a:off x="1106235" y="3036799"/>
                          <a:ext cx="2206304" cy="1115736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sp>
                      <p:nvSpPr>
                        <p:cNvPr id="185" name="Rechthoek 184">
                          <a:extLst>
                            <a:ext uri="{FF2B5EF4-FFF2-40B4-BE49-F238E27FC236}">
                              <a16:creationId xmlns:a16="http://schemas.microsoft.com/office/drawing/2014/main" id="{64A3FC27-A2BF-4183-85C0-629D7F6555A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193791" y="3056549"/>
                          <a:ext cx="780179" cy="356954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186" name="Rechthoek 185">
                          <a:extLst>
                            <a:ext uri="{FF2B5EF4-FFF2-40B4-BE49-F238E27FC236}">
                              <a16:creationId xmlns:a16="http://schemas.microsoft.com/office/drawing/2014/main" id="{4A92E848-1150-4985-ADAF-16C0C2DE8A5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53382" y="3024659"/>
                          <a:ext cx="712395" cy="368974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187" name="Rechthoek 186">
                          <a:extLst>
                            <a:ext uri="{FF2B5EF4-FFF2-40B4-BE49-F238E27FC236}">
                              <a16:creationId xmlns:a16="http://schemas.microsoft.com/office/drawing/2014/main" id="{0D1041DE-B895-4E2F-841E-A446E1FC379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915174" y="3621954"/>
                          <a:ext cx="780179" cy="322145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pic>
                      <p:nvPicPr>
                        <p:cNvPr id="188" name="Afbeelding 187">
                          <a:extLst>
                            <a:ext uri="{FF2B5EF4-FFF2-40B4-BE49-F238E27FC236}">
                              <a16:creationId xmlns:a16="http://schemas.microsoft.com/office/drawing/2014/main" id="{7D75FE0A-4FB9-4110-9A75-C78B0C43A2A9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799" t="79811" r="66824" b="2201"/>
                        <a:stretch/>
                      </p:blipFill>
                      <p:spPr>
                        <a:xfrm flipV="1">
                          <a:off x="2948196" y="3656431"/>
                          <a:ext cx="288220" cy="268311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pic>
                      <p:nvPicPr>
                        <p:cNvPr id="189" name="Afbeelding 188">
                          <a:extLst>
                            <a:ext uri="{FF2B5EF4-FFF2-40B4-BE49-F238E27FC236}">
                              <a16:creationId xmlns:a16="http://schemas.microsoft.com/office/drawing/2014/main" id="{410E842D-A501-4D9E-8160-301BDC7FC5C3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4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799" t="78460" r="66810" b="1292"/>
                        <a:stretch/>
                      </p:blipFill>
                      <p:spPr>
                        <a:xfrm rot="10800000" flipV="1">
                          <a:off x="843963" y="3629043"/>
                          <a:ext cx="283630" cy="302005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  <p:grpSp>
                    <p:nvGrpSpPr>
                      <p:cNvPr id="180" name="Groep 179">
                        <a:extLst>
                          <a:ext uri="{FF2B5EF4-FFF2-40B4-BE49-F238E27FC236}">
                            <a16:creationId xmlns:a16="http://schemas.microsoft.com/office/drawing/2014/main" id="{A4493582-DFFC-4ED6-92E3-218BBE318F1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259454" y="1366359"/>
                        <a:ext cx="746620" cy="931338"/>
                        <a:chOff x="3283036" y="2973664"/>
                        <a:chExt cx="746620" cy="931338"/>
                      </a:xfrm>
                      <a:grpFill/>
                    </p:grpSpPr>
                    <p:pic>
                      <p:nvPicPr>
                        <p:cNvPr id="181" name="Afbeelding 180">
                          <a:extLst>
                            <a:ext uri="{FF2B5EF4-FFF2-40B4-BE49-F238E27FC236}">
                              <a16:creationId xmlns:a16="http://schemas.microsoft.com/office/drawing/2014/main" id="{9D6E3F24-F9B0-4D04-B66D-CB6C420B11BB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6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57428" t="39456" r="13101" b="41282"/>
                        <a:stretch/>
                      </p:blipFill>
                      <p:spPr>
                        <a:xfrm flipV="1">
                          <a:off x="3283036" y="3617685"/>
                          <a:ext cx="746620" cy="287317"/>
                        </a:xfrm>
                        <a:prstGeom prst="rect">
                          <a:avLst/>
                        </a:prstGeom>
                        <a:grpFill/>
                      </p:spPr>
                    </p:pic>
                    <p:pic>
                      <p:nvPicPr>
                        <p:cNvPr id="182" name="Afbeelding 181">
                          <a:extLst>
                            <a:ext uri="{FF2B5EF4-FFF2-40B4-BE49-F238E27FC236}">
                              <a16:creationId xmlns:a16="http://schemas.microsoft.com/office/drawing/2014/main" id="{24E44881-5D42-47D5-9F1B-C10E77205FEC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5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34947" r="35587" b="49623"/>
                        <a:stretch/>
                      </p:blipFill>
                      <p:spPr>
                        <a:xfrm>
                          <a:off x="3439540" y="2973664"/>
                          <a:ext cx="404812" cy="654342"/>
                        </a:xfrm>
                        <a:prstGeom prst="rect">
                          <a:avLst/>
                        </a:prstGeom>
                        <a:grpFill/>
                      </p:spPr>
                    </p:pic>
                  </p:grpSp>
                </p:grpSp>
                <p:pic>
                  <p:nvPicPr>
                    <p:cNvPr id="177" name="Afbeelding 176">
                      <a:extLst>
                        <a:ext uri="{FF2B5EF4-FFF2-40B4-BE49-F238E27FC236}">
                          <a16:creationId xmlns:a16="http://schemas.microsoft.com/office/drawing/2014/main" id="{A0D0AF67-A319-42B7-87EB-475DACE34D5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57428" t="39456" r="13101" b="41282"/>
                    <a:stretch/>
                  </p:blipFill>
                  <p:spPr>
                    <a:xfrm flipV="1">
                      <a:off x="1756993" y="5250982"/>
                      <a:ext cx="746620" cy="287317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178" name="Afbeelding 177">
                      <a:extLst>
                        <a:ext uri="{FF2B5EF4-FFF2-40B4-BE49-F238E27FC236}">
                          <a16:creationId xmlns:a16="http://schemas.microsoft.com/office/drawing/2014/main" id="{BDCA8919-7706-4BE3-BE46-CF8A9585BAF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947" r="35587" b="49623"/>
                    <a:stretch/>
                  </p:blipFill>
                  <p:spPr>
                    <a:xfrm>
                      <a:off x="1932373" y="4594624"/>
                      <a:ext cx="404812" cy="654342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164" name="Afbeelding 163">
                    <a:extLst>
                      <a:ext uri="{FF2B5EF4-FFF2-40B4-BE49-F238E27FC236}">
                        <a16:creationId xmlns:a16="http://schemas.microsoft.com/office/drawing/2014/main" id="{0C421F9B-27BC-485D-AB7D-E0CCA6AA568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9811" r="66824" b="2201"/>
                  <a:stretch/>
                </p:blipFill>
                <p:spPr>
                  <a:xfrm flipV="1">
                    <a:off x="6276285" y="5308066"/>
                    <a:ext cx="299513" cy="286999"/>
                  </a:xfrm>
                  <a:prstGeom prst="rect">
                    <a:avLst/>
                  </a:prstGeom>
                  <a:grpFill/>
                </p:spPr>
              </p:pic>
              <p:grpSp>
                <p:nvGrpSpPr>
                  <p:cNvPr id="165" name="Groep 164">
                    <a:extLst>
                      <a:ext uri="{FF2B5EF4-FFF2-40B4-BE49-F238E27FC236}">
                        <a16:creationId xmlns:a16="http://schemas.microsoft.com/office/drawing/2014/main" id="{AA8885E8-85A0-4EB3-9E5B-A0FD43656A31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-93150" y="5076455"/>
                    <a:ext cx="2299919" cy="1125343"/>
                    <a:chOff x="1014621" y="3035953"/>
                    <a:chExt cx="2299919" cy="1125287"/>
                  </a:xfrm>
                  <a:grpFill/>
                </p:grpSpPr>
                <p:sp>
                  <p:nvSpPr>
                    <p:cNvPr id="171" name="Rechthoek 170">
                      <a:extLst>
                        <a:ext uri="{FF2B5EF4-FFF2-40B4-BE49-F238E27FC236}">
                          <a16:creationId xmlns:a16="http://schemas.microsoft.com/office/drawing/2014/main" id="{9FD1B57C-8E68-4C89-95FC-6DE85D139F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pic>
                  <p:nvPicPr>
                    <p:cNvPr id="172" name="Afbeelding 171">
                      <a:extLst>
                        <a:ext uri="{FF2B5EF4-FFF2-40B4-BE49-F238E27FC236}">
                          <a16:creationId xmlns:a16="http://schemas.microsoft.com/office/drawing/2014/main" id="{47B240AB-1308-4E76-8AAB-32D1F839A2E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2915" t="25198" r="13874"/>
                    <a:stretch/>
                  </p:blipFill>
                  <p:spPr>
                    <a:xfrm flipV="1">
                      <a:off x="1185055" y="3045504"/>
                      <a:ext cx="1854789" cy="1115736"/>
                    </a:xfrm>
                    <a:prstGeom prst="rect">
                      <a:avLst/>
                    </a:prstGeom>
                    <a:grpFill/>
                  </p:spPr>
                </p:pic>
                <p:sp>
                  <p:nvSpPr>
                    <p:cNvPr id="173" name="Rechthoek 172">
                      <a:extLst>
                        <a:ext uri="{FF2B5EF4-FFF2-40B4-BE49-F238E27FC236}">
                          <a16:creationId xmlns:a16="http://schemas.microsoft.com/office/drawing/2014/main" id="{A744C45D-464F-4A9D-AB44-349C57985D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62479" y="3049208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74" name="Rechthoek 173">
                      <a:extLst>
                        <a:ext uri="{FF2B5EF4-FFF2-40B4-BE49-F238E27FC236}">
                          <a16:creationId xmlns:a16="http://schemas.microsoft.com/office/drawing/2014/main" id="{7DA10613-2860-4690-BB72-61390D1C6C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4621" y="3035953"/>
                      <a:ext cx="969777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dirty="0"/>
                    </a:p>
                  </p:txBody>
                </p:sp>
                <p:pic>
                  <p:nvPicPr>
                    <p:cNvPr id="175" name="Afbeelding 174">
                      <a:extLst>
                        <a:ext uri="{FF2B5EF4-FFF2-40B4-BE49-F238E27FC236}">
                          <a16:creationId xmlns:a16="http://schemas.microsoft.com/office/drawing/2014/main" id="{5682F206-4A4A-48E1-80FB-FC2EEC74CDD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1799" t="78460" r="66435" b="789"/>
                    <a:stretch/>
                  </p:blipFill>
                  <p:spPr>
                    <a:xfrm flipV="1">
                      <a:off x="3016465" y="3658479"/>
                      <a:ext cx="298075" cy="275107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166" name="Afbeelding 165">
                    <a:extLst>
                      <a:ext uri="{FF2B5EF4-FFF2-40B4-BE49-F238E27FC236}">
                        <a16:creationId xmlns:a16="http://schemas.microsoft.com/office/drawing/2014/main" id="{32D36900-E295-4F06-B4A7-39A3D92785B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3012"/>
                  <a:stretch/>
                </p:blipFill>
                <p:spPr>
                  <a:xfrm>
                    <a:off x="6603860" y="5114720"/>
                    <a:ext cx="1876628" cy="1107720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67" name="Afbeelding 166">
                    <a:extLst>
                      <a:ext uri="{FF2B5EF4-FFF2-40B4-BE49-F238E27FC236}">
                        <a16:creationId xmlns:a16="http://schemas.microsoft.com/office/drawing/2014/main" id="{2A50FA46-9923-4C42-AEF0-2FB6A1ECEF3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5584" b="1506"/>
                  <a:stretch/>
                </p:blipFill>
                <p:spPr>
                  <a:xfrm flipV="1">
                    <a:off x="8492448" y="5313745"/>
                    <a:ext cx="319655" cy="298830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168" name="Rechthoek 167">
                    <a:extLst>
                      <a:ext uri="{FF2B5EF4-FFF2-40B4-BE49-F238E27FC236}">
                        <a16:creationId xmlns:a16="http://schemas.microsoft.com/office/drawing/2014/main" id="{47208A3E-F502-4FE0-9498-F5C18F7CDCAA}"/>
                      </a:ext>
                    </a:extLst>
                  </p:cNvPr>
                  <p:cNvSpPr/>
                  <p:nvPr/>
                </p:nvSpPr>
                <p:spPr>
                  <a:xfrm>
                    <a:off x="7675298" y="5850837"/>
                    <a:ext cx="1036139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69" name="Rechthoek 168">
                    <a:extLst>
                      <a:ext uri="{FF2B5EF4-FFF2-40B4-BE49-F238E27FC236}">
                        <a16:creationId xmlns:a16="http://schemas.microsoft.com/office/drawing/2014/main" id="{9C478AAE-D920-41F7-8224-4247C9CEF4E1}"/>
                      </a:ext>
                    </a:extLst>
                  </p:cNvPr>
                  <p:cNvSpPr/>
                  <p:nvPr/>
                </p:nvSpPr>
                <p:spPr>
                  <a:xfrm>
                    <a:off x="6575798" y="5885585"/>
                    <a:ext cx="810747" cy="38181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170" name="Afbeelding 169">
                    <a:extLst>
                      <a:ext uri="{FF2B5EF4-FFF2-40B4-BE49-F238E27FC236}">
                        <a16:creationId xmlns:a16="http://schemas.microsoft.com/office/drawing/2014/main" id="{8062A86E-0B77-48D6-A822-4BA12734FBB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428" t="39456" r="13101" b="41282"/>
                  <a:stretch/>
                </p:blipFill>
                <p:spPr>
                  <a:xfrm flipV="1">
                    <a:off x="8824063" y="5336541"/>
                    <a:ext cx="746620" cy="287317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162" name="Afbeelding 161">
                  <a:extLst>
                    <a:ext uri="{FF2B5EF4-FFF2-40B4-BE49-F238E27FC236}">
                      <a16:creationId xmlns:a16="http://schemas.microsoft.com/office/drawing/2014/main" id="{C535DBFF-A806-4139-BD9C-7FBC6D1D79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9811" r="66824" b="2201"/>
                <a:stretch/>
              </p:blipFill>
              <p:spPr>
                <a:xfrm flipV="1">
                  <a:off x="8465850" y="2878996"/>
                  <a:ext cx="299513" cy="286999"/>
                </a:xfrm>
                <a:prstGeom prst="rect">
                  <a:avLst/>
                </a:prstGeom>
                <a:grpFill/>
              </p:spPr>
            </p:pic>
          </p:grpSp>
          <p:grpSp>
            <p:nvGrpSpPr>
              <p:cNvPr id="789" name="Groep 788">
                <a:extLst>
                  <a:ext uri="{FF2B5EF4-FFF2-40B4-BE49-F238E27FC236}">
                    <a16:creationId xmlns:a16="http://schemas.microsoft.com/office/drawing/2014/main" id="{E6BEB026-C80D-4039-B780-B5AE0D025909}"/>
                  </a:ext>
                </a:extLst>
              </p:cNvPr>
              <p:cNvGrpSpPr/>
              <p:nvPr/>
            </p:nvGrpSpPr>
            <p:grpSpPr>
              <a:xfrm>
                <a:off x="7263980" y="1202933"/>
                <a:ext cx="1815244" cy="2385637"/>
                <a:chOff x="2778269" y="2015109"/>
                <a:chExt cx="1815244" cy="2385637"/>
              </a:xfrm>
              <a:grpFill/>
            </p:grpSpPr>
            <p:sp>
              <p:nvSpPr>
                <p:cNvPr id="790" name="Rechthoek 789">
                  <a:extLst>
                    <a:ext uri="{FF2B5EF4-FFF2-40B4-BE49-F238E27FC236}">
                      <a16:creationId xmlns:a16="http://schemas.microsoft.com/office/drawing/2014/main" id="{3C6C1DC2-3DE9-43E3-B974-D3FF2BD48409}"/>
                    </a:ext>
                  </a:extLst>
                </p:cNvPr>
                <p:cNvSpPr/>
                <p:nvPr/>
              </p:nvSpPr>
              <p:spPr>
                <a:xfrm>
                  <a:off x="2845061" y="2780374"/>
                  <a:ext cx="315831" cy="14873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791" name="Rechthoek 790">
                  <a:extLst>
                    <a:ext uri="{FF2B5EF4-FFF2-40B4-BE49-F238E27FC236}">
                      <a16:creationId xmlns:a16="http://schemas.microsoft.com/office/drawing/2014/main" id="{A69AF4B5-C7E9-4A79-B9A3-3D82CCE629C6}"/>
                    </a:ext>
                  </a:extLst>
                </p:cNvPr>
                <p:cNvSpPr/>
                <p:nvPr/>
              </p:nvSpPr>
              <p:spPr>
                <a:xfrm>
                  <a:off x="3960285" y="2712565"/>
                  <a:ext cx="262772" cy="1437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grpSp>
              <p:nvGrpSpPr>
                <p:cNvPr id="792" name="Groep 791">
                  <a:extLst>
                    <a:ext uri="{FF2B5EF4-FFF2-40B4-BE49-F238E27FC236}">
                      <a16:creationId xmlns:a16="http://schemas.microsoft.com/office/drawing/2014/main" id="{2104D407-4C55-405B-8F8B-679B7786411E}"/>
                    </a:ext>
                  </a:extLst>
                </p:cNvPr>
                <p:cNvGrpSpPr/>
                <p:nvPr/>
              </p:nvGrpSpPr>
              <p:grpSpPr>
                <a:xfrm flipV="1">
                  <a:off x="3193143" y="3157687"/>
                  <a:ext cx="967367" cy="439855"/>
                  <a:chOff x="753877" y="3024659"/>
                  <a:chExt cx="2483258" cy="1127891"/>
                </a:xfrm>
                <a:grpFill/>
              </p:grpSpPr>
              <p:sp>
                <p:nvSpPr>
                  <p:cNvPr id="831" name="Rechthoek 830">
                    <a:extLst>
                      <a:ext uri="{FF2B5EF4-FFF2-40B4-BE49-F238E27FC236}">
                        <a16:creationId xmlns:a16="http://schemas.microsoft.com/office/drawing/2014/main" id="{D437A2FE-4505-4948-8794-F1BD23B1DC60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36814"/>
                    <a:ext cx="587230" cy="322145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832" name="Afbeelding 831">
                    <a:extLst>
                      <a:ext uri="{FF2B5EF4-FFF2-40B4-BE49-F238E27FC236}">
                        <a16:creationId xmlns:a16="http://schemas.microsoft.com/office/drawing/2014/main" id="{CB9831E4-F76F-4D87-B0F4-F59B22D0639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2524"/>
                  <a:stretch/>
                </p:blipFill>
                <p:spPr>
                  <a:xfrm flipV="1">
                    <a:off x="1048624" y="3036814"/>
                    <a:ext cx="1888997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833" name="Rechthoek 832">
                    <a:extLst>
                      <a:ext uri="{FF2B5EF4-FFF2-40B4-BE49-F238E27FC236}">
                        <a16:creationId xmlns:a16="http://schemas.microsoft.com/office/drawing/2014/main" id="{003D5F1F-7D79-4A2B-8989-5DA0F065E70B}"/>
                      </a:ext>
                    </a:extLst>
                  </p:cNvPr>
                  <p:cNvSpPr/>
                  <p:nvPr/>
                </p:nvSpPr>
                <p:spPr>
                  <a:xfrm>
                    <a:off x="2118217" y="305653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834" name="Rechthoek 833">
                    <a:extLst>
                      <a:ext uri="{FF2B5EF4-FFF2-40B4-BE49-F238E27FC236}">
                        <a16:creationId xmlns:a16="http://schemas.microsoft.com/office/drawing/2014/main" id="{8E93A189-EDD2-496D-AB11-74644F62651B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24659"/>
                    <a:ext cx="674543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835" name="Afbeelding 834">
                    <a:extLst>
                      <a:ext uri="{FF2B5EF4-FFF2-40B4-BE49-F238E27FC236}">
                        <a16:creationId xmlns:a16="http://schemas.microsoft.com/office/drawing/2014/main" id="{1DFEA7CB-4566-442F-B347-03FCA9D0FC7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933" b="-56"/>
                  <a:stretch/>
                </p:blipFill>
                <p:spPr>
                  <a:xfrm flipV="1">
                    <a:off x="2915175" y="3621955"/>
                    <a:ext cx="321960" cy="322143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836" name="Afbeelding 835">
                    <a:extLst>
                      <a:ext uri="{FF2B5EF4-FFF2-40B4-BE49-F238E27FC236}">
                        <a16:creationId xmlns:a16="http://schemas.microsoft.com/office/drawing/2014/main" id="{24ECE196-549A-436B-BF8A-6567A2876E7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364" b="-94"/>
                  <a:stretch/>
                </p:blipFill>
                <p:spPr>
                  <a:xfrm rot="10800000" flipV="1">
                    <a:off x="753877" y="3621957"/>
                    <a:ext cx="294746" cy="322688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793" name="Groep 792">
                  <a:extLst>
                    <a:ext uri="{FF2B5EF4-FFF2-40B4-BE49-F238E27FC236}">
                      <a16:creationId xmlns:a16="http://schemas.microsoft.com/office/drawing/2014/main" id="{71288BA9-6207-4C53-BA88-631B03BB25CB}"/>
                    </a:ext>
                  </a:extLst>
                </p:cNvPr>
                <p:cNvGrpSpPr/>
                <p:nvPr/>
              </p:nvGrpSpPr>
              <p:grpSpPr>
                <a:xfrm>
                  <a:off x="3230808" y="2394526"/>
                  <a:ext cx="975494" cy="358173"/>
                  <a:chOff x="1191234" y="3024659"/>
                  <a:chExt cx="2504119" cy="919440"/>
                </a:xfrm>
                <a:grpFill/>
              </p:grpSpPr>
              <p:sp>
                <p:nvSpPr>
                  <p:cNvPr id="827" name="Rechthoek 826">
                    <a:extLst>
                      <a:ext uri="{FF2B5EF4-FFF2-40B4-BE49-F238E27FC236}">
                        <a16:creationId xmlns:a16="http://schemas.microsoft.com/office/drawing/2014/main" id="{4164B929-C37B-41FC-A3B8-12B1750AC9CB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36814"/>
                    <a:ext cx="587230" cy="322145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828" name="Rechthoek 827">
                    <a:extLst>
                      <a:ext uri="{FF2B5EF4-FFF2-40B4-BE49-F238E27FC236}">
                        <a16:creationId xmlns:a16="http://schemas.microsoft.com/office/drawing/2014/main" id="{4DBD85EA-2268-4559-9CE2-E9B37B5FC07A}"/>
                      </a:ext>
                    </a:extLst>
                  </p:cNvPr>
                  <p:cNvSpPr/>
                  <p:nvPr/>
                </p:nvSpPr>
                <p:spPr>
                  <a:xfrm>
                    <a:off x="2118217" y="305653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829" name="Rechthoek 828">
                    <a:extLst>
                      <a:ext uri="{FF2B5EF4-FFF2-40B4-BE49-F238E27FC236}">
                        <a16:creationId xmlns:a16="http://schemas.microsoft.com/office/drawing/2014/main" id="{428FA3D3-6082-4DD9-9D75-0F3059B1B2C0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24659"/>
                    <a:ext cx="674543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830" name="Rechthoek 829">
                    <a:extLst>
                      <a:ext uri="{FF2B5EF4-FFF2-40B4-BE49-F238E27FC236}">
                        <a16:creationId xmlns:a16="http://schemas.microsoft.com/office/drawing/2014/main" id="{599F4F8F-BC84-47CF-B0B4-47630E10FA28}"/>
                      </a:ext>
                    </a:extLst>
                  </p:cNvPr>
                  <p:cNvSpPr/>
                  <p:nvPr/>
                </p:nvSpPr>
                <p:spPr>
                  <a:xfrm>
                    <a:off x="2915174" y="3621954"/>
                    <a:ext cx="780179" cy="32214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pic>
              <p:nvPicPr>
                <p:cNvPr id="794" name="Afbeelding 793">
                  <a:extLst>
                    <a:ext uri="{FF2B5EF4-FFF2-40B4-BE49-F238E27FC236}">
                      <a16:creationId xmlns:a16="http://schemas.microsoft.com/office/drawing/2014/main" id="{B12B25B0-666E-4F67-B2E9-BFA85D2F1C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49623"/>
                <a:stretch/>
              </p:blipFill>
              <p:spPr>
                <a:xfrm>
                  <a:off x="2778269" y="2980192"/>
                  <a:ext cx="535184" cy="254903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795" name="Groep 794">
                  <a:extLst>
                    <a:ext uri="{FF2B5EF4-FFF2-40B4-BE49-F238E27FC236}">
                      <a16:creationId xmlns:a16="http://schemas.microsoft.com/office/drawing/2014/main" id="{5CD3FDD8-A9EF-43E9-8585-AC0D28481B3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968939" y="3576922"/>
                  <a:ext cx="1506323" cy="823824"/>
                  <a:chOff x="1948518" y="3787345"/>
                  <a:chExt cx="3720979" cy="1977078"/>
                </a:xfrm>
                <a:grpFill/>
              </p:grpSpPr>
              <p:grpSp>
                <p:nvGrpSpPr>
                  <p:cNvPr id="811" name="Groep 810">
                    <a:extLst>
                      <a:ext uri="{FF2B5EF4-FFF2-40B4-BE49-F238E27FC236}">
                        <a16:creationId xmlns:a16="http://schemas.microsoft.com/office/drawing/2014/main" id="{69B7EF49-DC60-4294-8EE9-A1B2B30D55A3}"/>
                      </a:ext>
                    </a:extLst>
                  </p:cNvPr>
                  <p:cNvGrpSpPr/>
                  <p:nvPr/>
                </p:nvGrpSpPr>
                <p:grpSpPr>
                  <a:xfrm>
                    <a:off x="2453583" y="4614086"/>
                    <a:ext cx="3215914" cy="1150337"/>
                    <a:chOff x="790160" y="1366359"/>
                    <a:chExt cx="3215914" cy="1150337"/>
                  </a:xfrm>
                  <a:grpFill/>
                </p:grpSpPr>
                <p:grpSp>
                  <p:nvGrpSpPr>
                    <p:cNvPr id="816" name="Groep 815">
                      <a:extLst>
                        <a:ext uri="{FF2B5EF4-FFF2-40B4-BE49-F238E27FC236}">
                          <a16:creationId xmlns:a16="http://schemas.microsoft.com/office/drawing/2014/main" id="{BEF54F60-0C8B-45A3-BF0D-7CD27845C58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90160" y="1388805"/>
                      <a:ext cx="2930360" cy="1127891"/>
                      <a:chOff x="764993" y="3024659"/>
                      <a:chExt cx="2930360" cy="1127891"/>
                    </a:xfrm>
                    <a:grpFill/>
                  </p:grpSpPr>
                  <p:sp>
                    <p:nvSpPr>
                      <p:cNvPr id="820" name="Rechthoek 819">
                        <a:extLst>
                          <a:ext uri="{FF2B5EF4-FFF2-40B4-BE49-F238E27FC236}">
                            <a16:creationId xmlns:a16="http://schemas.microsoft.com/office/drawing/2014/main" id="{CCC570DD-CABB-4E0F-BEBC-931B9612E21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91234" y="3036814"/>
                        <a:ext cx="587230" cy="322145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pic>
                    <p:nvPicPr>
                      <p:cNvPr id="821" name="Afbeelding 820">
                        <a:extLst>
                          <a:ext uri="{FF2B5EF4-FFF2-40B4-BE49-F238E27FC236}">
                            <a16:creationId xmlns:a16="http://schemas.microsoft.com/office/drawing/2014/main" id="{2DA3D67F-EFA1-41B9-B973-DAA9BD641C7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2914" t="25198"/>
                      <a:stretch/>
                    </p:blipFill>
                    <p:spPr>
                      <a:xfrm flipV="1">
                        <a:off x="1048624" y="3036814"/>
                        <a:ext cx="2206304" cy="1115736"/>
                      </a:xfrm>
                      <a:prstGeom prst="rect">
                        <a:avLst/>
                      </a:prstGeom>
                      <a:grpFill/>
                    </p:spPr>
                  </p:pic>
                  <p:sp>
                    <p:nvSpPr>
                      <p:cNvPr id="822" name="Rechthoek 821">
                        <a:extLst>
                          <a:ext uri="{FF2B5EF4-FFF2-40B4-BE49-F238E27FC236}">
                            <a16:creationId xmlns:a16="http://schemas.microsoft.com/office/drawing/2014/main" id="{5FAC420A-CF08-4048-B9FD-EB2DDA29914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18217" y="3056533"/>
                        <a:ext cx="780179" cy="356954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sp>
                    <p:nvSpPr>
                      <p:cNvPr id="823" name="Rechthoek 822">
                        <a:extLst>
                          <a:ext uri="{FF2B5EF4-FFF2-40B4-BE49-F238E27FC236}">
                            <a16:creationId xmlns:a16="http://schemas.microsoft.com/office/drawing/2014/main" id="{AFF7880E-3AF2-4A84-934D-BE658182091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53382" y="3024659"/>
                        <a:ext cx="712395" cy="368974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sp>
                    <p:nvSpPr>
                      <p:cNvPr id="824" name="Rechthoek 823">
                        <a:extLst>
                          <a:ext uri="{FF2B5EF4-FFF2-40B4-BE49-F238E27FC236}">
                            <a16:creationId xmlns:a16="http://schemas.microsoft.com/office/drawing/2014/main" id="{9A320AEF-C5F5-48F0-9926-384945B8E3B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915174" y="3621954"/>
                        <a:ext cx="780179" cy="322145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pic>
                    <p:nvPicPr>
                      <p:cNvPr id="825" name="Afbeelding 824">
                        <a:extLst>
                          <a:ext uri="{FF2B5EF4-FFF2-40B4-BE49-F238E27FC236}">
                            <a16:creationId xmlns:a16="http://schemas.microsoft.com/office/drawing/2014/main" id="{72E2924D-D256-4EF3-A1B0-96F9DF02CE8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799" t="79811" r="66824" b="2201"/>
                      <a:stretch/>
                    </p:blipFill>
                    <p:spPr>
                      <a:xfrm flipV="1">
                        <a:off x="2915174" y="3655645"/>
                        <a:ext cx="288220" cy="268311"/>
                      </a:xfrm>
                      <a:prstGeom prst="rect">
                        <a:avLst/>
                      </a:prstGeom>
                      <a:grpFill/>
                    </p:spPr>
                  </p:pic>
                  <p:pic>
                    <p:nvPicPr>
                      <p:cNvPr id="826" name="Afbeelding 825">
                        <a:extLst>
                          <a:ext uri="{FF2B5EF4-FFF2-40B4-BE49-F238E27FC236}">
                            <a16:creationId xmlns:a16="http://schemas.microsoft.com/office/drawing/2014/main" id="{0BD090B1-64F0-4C16-9EA8-1B17BEB463B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799" t="78460" r="66810" b="1292"/>
                      <a:stretch/>
                    </p:blipFill>
                    <p:spPr>
                      <a:xfrm rot="10800000" flipV="1">
                        <a:off x="764993" y="3621954"/>
                        <a:ext cx="283630" cy="302005"/>
                      </a:xfrm>
                      <a:prstGeom prst="rect">
                        <a:avLst/>
                      </a:prstGeom>
                      <a:grpFill/>
                    </p:spPr>
                  </p:pic>
                </p:grpSp>
                <p:grpSp>
                  <p:nvGrpSpPr>
                    <p:cNvPr id="817" name="Groep 816">
                      <a:extLst>
                        <a:ext uri="{FF2B5EF4-FFF2-40B4-BE49-F238E27FC236}">
                          <a16:creationId xmlns:a16="http://schemas.microsoft.com/office/drawing/2014/main" id="{7A3A98CE-6124-4801-915F-69557538342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59454" y="1366359"/>
                      <a:ext cx="746620" cy="931338"/>
                      <a:chOff x="3283036" y="2973664"/>
                      <a:chExt cx="746620" cy="931338"/>
                    </a:xfrm>
                    <a:grpFill/>
                  </p:grpSpPr>
                  <p:pic>
                    <p:nvPicPr>
                      <p:cNvPr id="818" name="Afbeelding 817">
                        <a:extLst>
                          <a:ext uri="{FF2B5EF4-FFF2-40B4-BE49-F238E27FC236}">
                            <a16:creationId xmlns:a16="http://schemas.microsoft.com/office/drawing/2014/main" id="{C53F633A-A905-48E9-A1C9-707A854D64E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6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7428" t="39456" r="13101" b="41282"/>
                      <a:stretch/>
                    </p:blipFill>
                    <p:spPr>
                      <a:xfrm flipV="1">
                        <a:off x="3283036" y="3617685"/>
                        <a:ext cx="746620" cy="287317"/>
                      </a:xfrm>
                      <a:prstGeom prst="rect">
                        <a:avLst/>
                      </a:prstGeom>
                      <a:grpFill/>
                    </p:spPr>
                  </p:pic>
                  <p:pic>
                    <p:nvPicPr>
                      <p:cNvPr id="819" name="Afbeelding 818">
                        <a:extLst>
                          <a:ext uri="{FF2B5EF4-FFF2-40B4-BE49-F238E27FC236}">
                            <a16:creationId xmlns:a16="http://schemas.microsoft.com/office/drawing/2014/main" id="{198FF065-D908-4931-A55B-6D124DB330D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4947" r="35587" b="49623"/>
                      <a:stretch/>
                    </p:blipFill>
                    <p:spPr>
                      <a:xfrm>
                        <a:off x="3439540" y="2973664"/>
                        <a:ext cx="404812" cy="654342"/>
                      </a:xfrm>
                      <a:prstGeom prst="rect">
                        <a:avLst/>
                      </a:prstGeom>
                      <a:grpFill/>
                    </p:spPr>
                  </p:pic>
                </p:grpSp>
              </p:grpSp>
              <p:pic>
                <p:nvPicPr>
                  <p:cNvPr id="812" name="Afbeelding 811">
                    <a:extLst>
                      <a:ext uri="{FF2B5EF4-FFF2-40B4-BE49-F238E27FC236}">
                        <a16:creationId xmlns:a16="http://schemas.microsoft.com/office/drawing/2014/main" id="{E4213DFA-3488-4380-961D-57F9B626B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49623"/>
                  <a:stretch/>
                </p:blipFill>
                <p:spPr>
                  <a:xfrm>
                    <a:off x="1948518" y="4605881"/>
                    <a:ext cx="404813" cy="654341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813" name="Afbeelding 812">
                    <a:extLst>
                      <a:ext uri="{FF2B5EF4-FFF2-40B4-BE49-F238E27FC236}">
                        <a16:creationId xmlns:a16="http://schemas.microsoft.com/office/drawing/2014/main" id="{6770BC80-5C79-4092-891C-3572DE90940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99" t="20157" r="23223" b="20774"/>
                  <a:stretch/>
                </p:blipFill>
                <p:spPr>
                  <a:xfrm flipV="1">
                    <a:off x="3573965" y="3787345"/>
                    <a:ext cx="232529" cy="881061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814" name="Afbeelding 813">
                    <a:extLst>
                      <a:ext uri="{FF2B5EF4-FFF2-40B4-BE49-F238E27FC236}">
                        <a16:creationId xmlns:a16="http://schemas.microsoft.com/office/drawing/2014/main" id="{CEE0F38C-F8C5-4877-A318-F0FBA4E96CD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t="29946" r="35587" b="49623"/>
                  <a:stretch/>
                </p:blipFill>
                <p:spPr>
                  <a:xfrm rot="5400000">
                    <a:off x="3736771" y="4085334"/>
                    <a:ext cx="404812" cy="265367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815" name="Afbeelding 814">
                    <a:extLst>
                      <a:ext uri="{FF2B5EF4-FFF2-40B4-BE49-F238E27FC236}">
                        <a16:creationId xmlns:a16="http://schemas.microsoft.com/office/drawing/2014/main" id="{0A3D2FAD-ED15-4F51-9B8D-0F848A58FEB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72182"/>
                  <a:stretch/>
                </p:blipFill>
                <p:spPr>
                  <a:xfrm>
                    <a:off x="4032302" y="3992568"/>
                    <a:ext cx="404812" cy="361325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796" name="Afbeelding 795">
                  <a:extLst>
                    <a:ext uri="{FF2B5EF4-FFF2-40B4-BE49-F238E27FC236}">
                      <a16:creationId xmlns:a16="http://schemas.microsoft.com/office/drawing/2014/main" id="{ED009DFA-1F8F-4560-9D6D-7247B6ED29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9811" r="66824" b="2201"/>
                <a:stretch/>
              </p:blipFill>
              <p:spPr>
                <a:xfrm flipV="1">
                  <a:off x="4476836" y="4190868"/>
                  <a:ext cx="116677" cy="111802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797" name="Groep 796">
                  <a:extLst>
                    <a:ext uri="{FF2B5EF4-FFF2-40B4-BE49-F238E27FC236}">
                      <a16:creationId xmlns:a16="http://schemas.microsoft.com/office/drawing/2014/main" id="{69DB47F6-67DF-478D-8273-FAB08BA577D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938602" y="2015109"/>
                  <a:ext cx="1397261" cy="487434"/>
                  <a:chOff x="1932373" y="4594624"/>
                  <a:chExt cx="3451572" cy="1169784"/>
                </a:xfrm>
                <a:grpFill/>
              </p:grpSpPr>
              <p:grpSp>
                <p:nvGrpSpPr>
                  <p:cNvPr id="802" name="Groep 801">
                    <a:extLst>
                      <a:ext uri="{FF2B5EF4-FFF2-40B4-BE49-F238E27FC236}">
                        <a16:creationId xmlns:a16="http://schemas.microsoft.com/office/drawing/2014/main" id="{EBB23311-B443-42BA-B909-87043843D86A}"/>
                      </a:ext>
                    </a:extLst>
                  </p:cNvPr>
                  <p:cNvGrpSpPr/>
                  <p:nvPr/>
                </p:nvGrpSpPr>
                <p:grpSpPr>
                  <a:xfrm>
                    <a:off x="2532553" y="4636533"/>
                    <a:ext cx="2851392" cy="1127875"/>
                    <a:chOff x="843963" y="3024659"/>
                    <a:chExt cx="2851390" cy="1127876"/>
                  </a:xfrm>
                  <a:grpFill/>
                </p:grpSpPr>
                <p:sp>
                  <p:nvSpPr>
                    <p:cNvPr id="804" name="Rechthoek 803">
                      <a:extLst>
                        <a:ext uri="{FF2B5EF4-FFF2-40B4-BE49-F238E27FC236}">
                          <a16:creationId xmlns:a16="http://schemas.microsoft.com/office/drawing/2014/main" id="{3505B989-40FD-4244-9790-5CAF6BB473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pic>
                  <p:nvPicPr>
                    <p:cNvPr id="805" name="Afbeelding 804">
                      <a:extLst>
                        <a:ext uri="{FF2B5EF4-FFF2-40B4-BE49-F238E27FC236}">
                          <a16:creationId xmlns:a16="http://schemas.microsoft.com/office/drawing/2014/main" id="{76542453-CE24-445E-9881-792FB67503A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2914" t="25198"/>
                    <a:stretch/>
                  </p:blipFill>
                  <p:spPr>
                    <a:xfrm flipV="1">
                      <a:off x="1106235" y="3036799"/>
                      <a:ext cx="2206304" cy="1115736"/>
                    </a:xfrm>
                    <a:prstGeom prst="rect">
                      <a:avLst/>
                    </a:prstGeom>
                    <a:grpFill/>
                  </p:spPr>
                </p:pic>
                <p:sp>
                  <p:nvSpPr>
                    <p:cNvPr id="806" name="Rechthoek 805">
                      <a:extLst>
                        <a:ext uri="{FF2B5EF4-FFF2-40B4-BE49-F238E27FC236}">
                          <a16:creationId xmlns:a16="http://schemas.microsoft.com/office/drawing/2014/main" id="{3B044997-E2FF-49AE-AB10-AEAC3F7E65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93791" y="3056549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807" name="Rechthoek 806">
                      <a:extLst>
                        <a:ext uri="{FF2B5EF4-FFF2-40B4-BE49-F238E27FC236}">
                          <a16:creationId xmlns:a16="http://schemas.microsoft.com/office/drawing/2014/main" id="{A2867065-63C3-4A0E-839C-ACBE9BA13B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53382" y="3024659"/>
                      <a:ext cx="712395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808" name="Rechthoek 807">
                      <a:extLst>
                        <a:ext uri="{FF2B5EF4-FFF2-40B4-BE49-F238E27FC236}">
                          <a16:creationId xmlns:a16="http://schemas.microsoft.com/office/drawing/2014/main" id="{8A7BC478-39FB-46BD-889F-301A124686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15174" y="3621954"/>
                      <a:ext cx="780179" cy="322145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pic>
                  <p:nvPicPr>
                    <p:cNvPr id="809" name="Afbeelding 808">
                      <a:extLst>
                        <a:ext uri="{FF2B5EF4-FFF2-40B4-BE49-F238E27FC236}">
                          <a16:creationId xmlns:a16="http://schemas.microsoft.com/office/drawing/2014/main" id="{8ED55ECF-71A5-4D8D-8875-BC0BD4B8C84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1799" t="79811" r="66824" b="2201"/>
                    <a:stretch/>
                  </p:blipFill>
                  <p:spPr>
                    <a:xfrm flipV="1">
                      <a:off x="2948196" y="3656431"/>
                      <a:ext cx="288220" cy="268311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810" name="Afbeelding 809">
                      <a:extLst>
                        <a:ext uri="{FF2B5EF4-FFF2-40B4-BE49-F238E27FC236}">
                          <a16:creationId xmlns:a16="http://schemas.microsoft.com/office/drawing/2014/main" id="{77256957-26F1-4ED5-8B82-D7BDEC8C74A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1799" t="78460" r="66810" b="1292"/>
                    <a:stretch/>
                  </p:blipFill>
                  <p:spPr>
                    <a:xfrm rot="10800000" flipV="1">
                      <a:off x="843963" y="3629043"/>
                      <a:ext cx="283630" cy="302005"/>
                    </a:xfrm>
                    <a:prstGeom prst="rect">
                      <a:avLst/>
                    </a:prstGeom>
                    <a:grpFill/>
                  </p:spPr>
                </p:pic>
              </p:grpSp>
              <p:pic>
                <p:nvPicPr>
                  <p:cNvPr id="803" name="Afbeelding 802">
                    <a:extLst>
                      <a:ext uri="{FF2B5EF4-FFF2-40B4-BE49-F238E27FC236}">
                        <a16:creationId xmlns:a16="http://schemas.microsoft.com/office/drawing/2014/main" id="{FE99849C-DCBE-484C-8408-4C65CDE65B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49623"/>
                  <a:stretch/>
                </p:blipFill>
                <p:spPr>
                  <a:xfrm>
                    <a:off x="1932373" y="4594624"/>
                    <a:ext cx="404812" cy="654342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798" name="Afbeelding 797">
                  <a:extLst>
                    <a:ext uri="{FF2B5EF4-FFF2-40B4-BE49-F238E27FC236}">
                      <a16:creationId xmlns:a16="http://schemas.microsoft.com/office/drawing/2014/main" id="{643CBCB4-7C63-4837-91B5-061A520076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4173016" y="3247084"/>
                  <a:ext cx="302246" cy="119721"/>
                </a:xfrm>
                <a:prstGeom prst="rect">
                  <a:avLst/>
                </a:prstGeom>
                <a:grpFill/>
              </p:spPr>
            </p:pic>
            <p:pic>
              <p:nvPicPr>
                <p:cNvPr id="799" name="Afbeelding 798">
                  <a:extLst>
                    <a:ext uri="{FF2B5EF4-FFF2-40B4-BE49-F238E27FC236}">
                      <a16:creationId xmlns:a16="http://schemas.microsoft.com/office/drawing/2014/main" id="{69A7B080-20DD-4EE2-A058-B124CCCFBC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947" r="35587" b="49623"/>
                <a:stretch/>
              </p:blipFill>
              <p:spPr>
                <a:xfrm>
                  <a:off x="4237598" y="2955883"/>
                  <a:ext cx="163876" cy="272656"/>
                </a:xfrm>
                <a:prstGeom prst="rect">
                  <a:avLst/>
                </a:prstGeom>
                <a:grpFill/>
              </p:spPr>
            </p:pic>
            <p:pic>
              <p:nvPicPr>
                <p:cNvPr id="800" name="Afbeelding 799">
                  <a:extLst>
                    <a:ext uri="{FF2B5EF4-FFF2-40B4-BE49-F238E27FC236}">
                      <a16:creationId xmlns:a16="http://schemas.microsoft.com/office/drawing/2014/main" id="{3DE9777E-861E-4A62-B375-C615BCAA49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4172295" y="2305242"/>
                  <a:ext cx="302246" cy="119721"/>
                </a:xfrm>
                <a:prstGeom prst="rect">
                  <a:avLst/>
                </a:prstGeom>
                <a:grpFill/>
              </p:spPr>
            </p:pic>
            <p:pic>
              <p:nvPicPr>
                <p:cNvPr id="801" name="Afbeelding 800">
                  <a:extLst>
                    <a:ext uri="{FF2B5EF4-FFF2-40B4-BE49-F238E27FC236}">
                      <a16:creationId xmlns:a16="http://schemas.microsoft.com/office/drawing/2014/main" id="{4DF2E917-4B89-4F1C-B153-349EB162A9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947" r="35587" b="49623"/>
                <a:stretch/>
              </p:blipFill>
              <p:spPr>
                <a:xfrm>
                  <a:off x="4236372" y="2017167"/>
                  <a:ext cx="163876" cy="272656"/>
                </a:xfrm>
                <a:prstGeom prst="rect">
                  <a:avLst/>
                </a:prstGeom>
                <a:grpFill/>
              </p:spPr>
            </p:pic>
          </p:grpSp>
          <p:pic>
            <p:nvPicPr>
              <p:cNvPr id="837" name="Afbeelding 836">
                <a:extLst>
                  <a:ext uri="{FF2B5EF4-FFF2-40B4-BE49-F238E27FC236}">
                    <a16:creationId xmlns:a16="http://schemas.microsoft.com/office/drawing/2014/main" id="{C9C9BB2C-7FD5-400B-8B0C-D446C64B35B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9" t="79811" r="66824" b="2201"/>
              <a:stretch/>
            </p:blipFill>
            <p:spPr>
              <a:xfrm flipV="1">
                <a:off x="8985395" y="2426984"/>
                <a:ext cx="116677" cy="111802"/>
              </a:xfrm>
              <a:prstGeom prst="rect">
                <a:avLst/>
              </a:prstGeom>
              <a:grpFill/>
            </p:spPr>
          </p:pic>
          <p:pic>
            <p:nvPicPr>
              <p:cNvPr id="838" name="Afbeelding 837">
                <a:extLst>
                  <a:ext uri="{FF2B5EF4-FFF2-40B4-BE49-F238E27FC236}">
                    <a16:creationId xmlns:a16="http://schemas.microsoft.com/office/drawing/2014/main" id="{1080CAA1-AFB6-4955-919B-C8FE49B14EE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9" t="79811" r="66824" b="2201"/>
              <a:stretch/>
            </p:blipFill>
            <p:spPr>
              <a:xfrm flipV="1">
                <a:off x="8979981" y="1485331"/>
                <a:ext cx="116677" cy="111802"/>
              </a:xfrm>
              <a:prstGeom prst="rect">
                <a:avLst/>
              </a:prstGeom>
              <a:grpFill/>
            </p:spPr>
          </p:pic>
          <p:pic>
            <p:nvPicPr>
              <p:cNvPr id="839" name="Afbeelding 838">
                <a:extLst>
                  <a:ext uri="{FF2B5EF4-FFF2-40B4-BE49-F238E27FC236}">
                    <a16:creationId xmlns:a16="http://schemas.microsoft.com/office/drawing/2014/main" id="{C7DB61FF-54F1-4042-98FE-EDC48E4BB8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r="35587" b="49623"/>
              <a:stretch/>
            </p:blipFill>
            <p:spPr>
              <a:xfrm>
                <a:off x="8728176" y="4007079"/>
                <a:ext cx="163876" cy="272656"/>
              </a:xfrm>
              <a:prstGeom prst="rect">
                <a:avLst/>
              </a:prstGeom>
              <a:grpFill/>
            </p:spPr>
          </p:pic>
          <p:pic>
            <p:nvPicPr>
              <p:cNvPr id="840" name="Afbeelding 839">
                <a:extLst>
                  <a:ext uri="{FF2B5EF4-FFF2-40B4-BE49-F238E27FC236}">
                    <a16:creationId xmlns:a16="http://schemas.microsoft.com/office/drawing/2014/main" id="{9FF6C7A9-C95D-4198-8E45-9A60B2C27A2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r="35587" b="49623"/>
              <a:stretch/>
            </p:blipFill>
            <p:spPr>
              <a:xfrm>
                <a:off x="8745661" y="4954518"/>
                <a:ext cx="163876" cy="272656"/>
              </a:xfrm>
              <a:prstGeom prst="rect">
                <a:avLst/>
              </a:prstGeom>
              <a:grpFill/>
            </p:spPr>
          </p:pic>
          <p:pic>
            <p:nvPicPr>
              <p:cNvPr id="841" name="Afbeelding 840">
                <a:extLst>
                  <a:ext uri="{FF2B5EF4-FFF2-40B4-BE49-F238E27FC236}">
                    <a16:creationId xmlns:a16="http://schemas.microsoft.com/office/drawing/2014/main" id="{51F8A475-E7BC-409A-970D-B2976EE317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r="35587" b="49623"/>
              <a:stretch/>
            </p:blipFill>
            <p:spPr>
              <a:xfrm>
                <a:off x="8763838" y="5901250"/>
                <a:ext cx="163074" cy="271321"/>
              </a:xfrm>
              <a:prstGeom prst="rect">
                <a:avLst/>
              </a:prstGeom>
              <a:grpFill/>
            </p:spPr>
          </p:pic>
          <p:pic>
            <p:nvPicPr>
              <p:cNvPr id="842" name="Afbeelding 841">
                <a:extLst>
                  <a:ext uri="{FF2B5EF4-FFF2-40B4-BE49-F238E27FC236}">
                    <a16:creationId xmlns:a16="http://schemas.microsoft.com/office/drawing/2014/main" id="{D93F8702-4EF1-4B02-AC1F-A7188E5CF60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9" t="79811" r="66824" b="2201"/>
              <a:stretch/>
            </p:blipFill>
            <p:spPr>
              <a:xfrm flipV="1">
                <a:off x="8985395" y="4302352"/>
                <a:ext cx="116677" cy="111802"/>
              </a:xfrm>
              <a:prstGeom prst="rect">
                <a:avLst/>
              </a:prstGeom>
              <a:grpFill/>
            </p:spPr>
          </p:pic>
          <p:pic>
            <p:nvPicPr>
              <p:cNvPr id="843" name="Afbeelding 842">
                <a:extLst>
                  <a:ext uri="{FF2B5EF4-FFF2-40B4-BE49-F238E27FC236}">
                    <a16:creationId xmlns:a16="http://schemas.microsoft.com/office/drawing/2014/main" id="{445DFBC2-A1DE-4657-B1E2-77F1469779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9" t="79811" r="66824" b="2201"/>
              <a:stretch/>
            </p:blipFill>
            <p:spPr>
              <a:xfrm flipV="1">
                <a:off x="9019517" y="6189768"/>
                <a:ext cx="116677" cy="111802"/>
              </a:xfrm>
              <a:prstGeom prst="rect">
                <a:avLst/>
              </a:prstGeom>
              <a:grpFill/>
            </p:spPr>
          </p:pic>
          <p:pic>
            <p:nvPicPr>
              <p:cNvPr id="844" name="Afbeelding 843">
                <a:extLst>
                  <a:ext uri="{FF2B5EF4-FFF2-40B4-BE49-F238E27FC236}">
                    <a16:creationId xmlns:a16="http://schemas.microsoft.com/office/drawing/2014/main" id="{1085CBC9-9E1E-4818-A2A2-9244732225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9" t="79811" r="66824" b="2201"/>
              <a:stretch/>
            </p:blipFill>
            <p:spPr>
              <a:xfrm flipV="1">
                <a:off x="8996413" y="5216152"/>
                <a:ext cx="116677" cy="111802"/>
              </a:xfrm>
              <a:prstGeom prst="rect">
                <a:avLst/>
              </a:prstGeom>
              <a:grpFill/>
            </p:spPr>
          </p:pic>
          <p:grpSp>
            <p:nvGrpSpPr>
              <p:cNvPr id="896" name="Groep 895">
                <a:extLst>
                  <a:ext uri="{FF2B5EF4-FFF2-40B4-BE49-F238E27FC236}">
                    <a16:creationId xmlns:a16="http://schemas.microsoft.com/office/drawing/2014/main" id="{EAD16FAF-96B5-4C3D-B158-65A18FBE375E}"/>
                  </a:ext>
                </a:extLst>
              </p:cNvPr>
              <p:cNvGrpSpPr/>
              <p:nvPr/>
            </p:nvGrpSpPr>
            <p:grpSpPr>
              <a:xfrm>
                <a:off x="-63097" y="1195585"/>
                <a:ext cx="1301863" cy="2383579"/>
                <a:chOff x="3173399" y="2017167"/>
                <a:chExt cx="1301863" cy="2383579"/>
              </a:xfrm>
              <a:grpFill/>
            </p:grpSpPr>
            <p:sp>
              <p:nvSpPr>
                <p:cNvPr id="898" name="Rechthoek 897">
                  <a:extLst>
                    <a:ext uri="{FF2B5EF4-FFF2-40B4-BE49-F238E27FC236}">
                      <a16:creationId xmlns:a16="http://schemas.microsoft.com/office/drawing/2014/main" id="{8648DF2B-58EE-4F71-8FFD-3674B1C405D0}"/>
                    </a:ext>
                  </a:extLst>
                </p:cNvPr>
                <p:cNvSpPr/>
                <p:nvPr/>
              </p:nvSpPr>
              <p:spPr>
                <a:xfrm>
                  <a:off x="3960285" y="2712565"/>
                  <a:ext cx="262772" cy="1437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grpSp>
              <p:nvGrpSpPr>
                <p:cNvPr id="899" name="Groep 898">
                  <a:extLst>
                    <a:ext uri="{FF2B5EF4-FFF2-40B4-BE49-F238E27FC236}">
                      <a16:creationId xmlns:a16="http://schemas.microsoft.com/office/drawing/2014/main" id="{F682148F-5397-49D1-83DA-3B106427DED7}"/>
                    </a:ext>
                  </a:extLst>
                </p:cNvPr>
                <p:cNvGrpSpPr/>
                <p:nvPr/>
              </p:nvGrpSpPr>
              <p:grpSpPr>
                <a:xfrm flipV="1">
                  <a:off x="3193143" y="3157687"/>
                  <a:ext cx="967367" cy="439855"/>
                  <a:chOff x="753877" y="3024659"/>
                  <a:chExt cx="2483258" cy="1127891"/>
                </a:xfrm>
                <a:grpFill/>
              </p:grpSpPr>
              <p:sp>
                <p:nvSpPr>
                  <p:cNvPr id="938" name="Rechthoek 937">
                    <a:extLst>
                      <a:ext uri="{FF2B5EF4-FFF2-40B4-BE49-F238E27FC236}">
                        <a16:creationId xmlns:a16="http://schemas.microsoft.com/office/drawing/2014/main" id="{3418A439-F2E2-46D3-BFBD-228FEC928478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36814"/>
                    <a:ext cx="587230" cy="322145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939" name="Afbeelding 938">
                    <a:extLst>
                      <a:ext uri="{FF2B5EF4-FFF2-40B4-BE49-F238E27FC236}">
                        <a16:creationId xmlns:a16="http://schemas.microsoft.com/office/drawing/2014/main" id="{88FB4809-6DD8-4B92-84B2-6EE6AD156FF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2524"/>
                  <a:stretch/>
                </p:blipFill>
                <p:spPr>
                  <a:xfrm flipV="1">
                    <a:off x="1048624" y="3036814"/>
                    <a:ext cx="1888997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940" name="Rechthoek 939">
                    <a:extLst>
                      <a:ext uri="{FF2B5EF4-FFF2-40B4-BE49-F238E27FC236}">
                        <a16:creationId xmlns:a16="http://schemas.microsoft.com/office/drawing/2014/main" id="{F1B0E552-E150-4464-9154-FCBFA76A21D9}"/>
                      </a:ext>
                    </a:extLst>
                  </p:cNvPr>
                  <p:cNvSpPr/>
                  <p:nvPr/>
                </p:nvSpPr>
                <p:spPr>
                  <a:xfrm>
                    <a:off x="2118217" y="305653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941" name="Rechthoek 940">
                    <a:extLst>
                      <a:ext uri="{FF2B5EF4-FFF2-40B4-BE49-F238E27FC236}">
                        <a16:creationId xmlns:a16="http://schemas.microsoft.com/office/drawing/2014/main" id="{6647B7B5-231A-42FA-A44A-0D427E5B6833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24659"/>
                    <a:ext cx="674543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942" name="Afbeelding 941">
                    <a:extLst>
                      <a:ext uri="{FF2B5EF4-FFF2-40B4-BE49-F238E27FC236}">
                        <a16:creationId xmlns:a16="http://schemas.microsoft.com/office/drawing/2014/main" id="{17BC27F2-E029-4617-BE43-BBCB05D7644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933" b="-56"/>
                  <a:stretch/>
                </p:blipFill>
                <p:spPr>
                  <a:xfrm flipV="1">
                    <a:off x="2915175" y="3621955"/>
                    <a:ext cx="321960" cy="322143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943" name="Afbeelding 942">
                    <a:extLst>
                      <a:ext uri="{FF2B5EF4-FFF2-40B4-BE49-F238E27FC236}">
                        <a16:creationId xmlns:a16="http://schemas.microsoft.com/office/drawing/2014/main" id="{B621EAF3-7B07-49C1-AA9E-BEB32DB5184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364" b="-94"/>
                  <a:stretch/>
                </p:blipFill>
                <p:spPr>
                  <a:xfrm rot="10800000" flipV="1">
                    <a:off x="753877" y="3621957"/>
                    <a:ext cx="294746" cy="322688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900" name="Groep 899">
                  <a:extLst>
                    <a:ext uri="{FF2B5EF4-FFF2-40B4-BE49-F238E27FC236}">
                      <a16:creationId xmlns:a16="http://schemas.microsoft.com/office/drawing/2014/main" id="{150EB87C-B6BE-4C88-82CB-CE7C971DE91B}"/>
                    </a:ext>
                  </a:extLst>
                </p:cNvPr>
                <p:cNvGrpSpPr/>
                <p:nvPr/>
              </p:nvGrpSpPr>
              <p:grpSpPr>
                <a:xfrm>
                  <a:off x="3230808" y="2394526"/>
                  <a:ext cx="975494" cy="358173"/>
                  <a:chOff x="1191234" y="3024659"/>
                  <a:chExt cx="2504119" cy="919440"/>
                </a:xfrm>
                <a:grpFill/>
              </p:grpSpPr>
              <p:sp>
                <p:nvSpPr>
                  <p:cNvPr id="934" name="Rechthoek 933">
                    <a:extLst>
                      <a:ext uri="{FF2B5EF4-FFF2-40B4-BE49-F238E27FC236}">
                        <a16:creationId xmlns:a16="http://schemas.microsoft.com/office/drawing/2014/main" id="{96A42DA3-84ED-42BC-BAC8-6511375FB9CD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36814"/>
                    <a:ext cx="587230" cy="322145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935" name="Rechthoek 934">
                    <a:extLst>
                      <a:ext uri="{FF2B5EF4-FFF2-40B4-BE49-F238E27FC236}">
                        <a16:creationId xmlns:a16="http://schemas.microsoft.com/office/drawing/2014/main" id="{7A39BCD1-0A5F-4FA6-B867-6C4827826084}"/>
                      </a:ext>
                    </a:extLst>
                  </p:cNvPr>
                  <p:cNvSpPr/>
                  <p:nvPr/>
                </p:nvSpPr>
                <p:spPr>
                  <a:xfrm>
                    <a:off x="2118217" y="305653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936" name="Rechthoek 935">
                    <a:extLst>
                      <a:ext uri="{FF2B5EF4-FFF2-40B4-BE49-F238E27FC236}">
                        <a16:creationId xmlns:a16="http://schemas.microsoft.com/office/drawing/2014/main" id="{F8C089EE-2556-43CC-98CD-55087A8AE1A2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24659"/>
                    <a:ext cx="674543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937" name="Rechthoek 936">
                    <a:extLst>
                      <a:ext uri="{FF2B5EF4-FFF2-40B4-BE49-F238E27FC236}">
                        <a16:creationId xmlns:a16="http://schemas.microsoft.com/office/drawing/2014/main" id="{5302C2C5-BB0E-423C-A9BD-A4D7A4507B3A}"/>
                      </a:ext>
                    </a:extLst>
                  </p:cNvPr>
                  <p:cNvSpPr/>
                  <p:nvPr/>
                </p:nvSpPr>
                <p:spPr>
                  <a:xfrm>
                    <a:off x="2915174" y="3621954"/>
                    <a:ext cx="780179" cy="32214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grpSp>
              <p:nvGrpSpPr>
                <p:cNvPr id="902" name="Groep 901">
                  <a:extLst>
                    <a:ext uri="{FF2B5EF4-FFF2-40B4-BE49-F238E27FC236}">
                      <a16:creationId xmlns:a16="http://schemas.microsoft.com/office/drawing/2014/main" id="{870520E1-8EA4-41DA-845E-01AD67B373D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173399" y="3576922"/>
                  <a:ext cx="1301863" cy="823824"/>
                  <a:chOff x="2453583" y="3787345"/>
                  <a:chExt cx="3215914" cy="1977078"/>
                </a:xfrm>
                <a:grpFill/>
              </p:grpSpPr>
              <p:grpSp>
                <p:nvGrpSpPr>
                  <p:cNvPr id="918" name="Groep 917">
                    <a:extLst>
                      <a:ext uri="{FF2B5EF4-FFF2-40B4-BE49-F238E27FC236}">
                        <a16:creationId xmlns:a16="http://schemas.microsoft.com/office/drawing/2014/main" id="{A904D932-862E-40A3-AF54-95F4AC959459}"/>
                      </a:ext>
                    </a:extLst>
                  </p:cNvPr>
                  <p:cNvGrpSpPr/>
                  <p:nvPr/>
                </p:nvGrpSpPr>
                <p:grpSpPr>
                  <a:xfrm>
                    <a:off x="2453583" y="4614086"/>
                    <a:ext cx="3215914" cy="1150337"/>
                    <a:chOff x="790160" y="1366359"/>
                    <a:chExt cx="3215914" cy="1150337"/>
                  </a:xfrm>
                  <a:grpFill/>
                </p:grpSpPr>
                <p:grpSp>
                  <p:nvGrpSpPr>
                    <p:cNvPr id="923" name="Groep 922">
                      <a:extLst>
                        <a:ext uri="{FF2B5EF4-FFF2-40B4-BE49-F238E27FC236}">
                          <a16:creationId xmlns:a16="http://schemas.microsoft.com/office/drawing/2014/main" id="{FCCBC6BC-0DE9-43D1-926B-4FC8089F696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90160" y="1388805"/>
                      <a:ext cx="2930360" cy="1127891"/>
                      <a:chOff x="764993" y="3024659"/>
                      <a:chExt cx="2930360" cy="1127891"/>
                    </a:xfrm>
                    <a:grpFill/>
                  </p:grpSpPr>
                  <p:sp>
                    <p:nvSpPr>
                      <p:cNvPr id="927" name="Rechthoek 926">
                        <a:extLst>
                          <a:ext uri="{FF2B5EF4-FFF2-40B4-BE49-F238E27FC236}">
                            <a16:creationId xmlns:a16="http://schemas.microsoft.com/office/drawing/2014/main" id="{6E93E474-ECE3-4139-B1C7-751E08EADA7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91234" y="3036814"/>
                        <a:ext cx="587230" cy="322145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pic>
                    <p:nvPicPr>
                      <p:cNvPr id="928" name="Afbeelding 927">
                        <a:extLst>
                          <a:ext uri="{FF2B5EF4-FFF2-40B4-BE49-F238E27FC236}">
                            <a16:creationId xmlns:a16="http://schemas.microsoft.com/office/drawing/2014/main" id="{1224DCA0-096A-47D8-AD30-DF3B296C8D8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2914" t="25198"/>
                      <a:stretch/>
                    </p:blipFill>
                    <p:spPr>
                      <a:xfrm flipV="1">
                        <a:off x="1048624" y="3036814"/>
                        <a:ext cx="2206304" cy="1115736"/>
                      </a:xfrm>
                      <a:prstGeom prst="rect">
                        <a:avLst/>
                      </a:prstGeom>
                      <a:grpFill/>
                    </p:spPr>
                  </p:pic>
                  <p:sp>
                    <p:nvSpPr>
                      <p:cNvPr id="929" name="Rechthoek 928">
                        <a:extLst>
                          <a:ext uri="{FF2B5EF4-FFF2-40B4-BE49-F238E27FC236}">
                            <a16:creationId xmlns:a16="http://schemas.microsoft.com/office/drawing/2014/main" id="{31AACC31-97F1-497C-81A9-69CAA7B835C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18217" y="3056533"/>
                        <a:ext cx="780179" cy="356954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sp>
                    <p:nvSpPr>
                      <p:cNvPr id="930" name="Rechthoek 929">
                        <a:extLst>
                          <a:ext uri="{FF2B5EF4-FFF2-40B4-BE49-F238E27FC236}">
                            <a16:creationId xmlns:a16="http://schemas.microsoft.com/office/drawing/2014/main" id="{16B210E5-3EB5-4A7C-B256-9C6FA53BE79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53382" y="3024659"/>
                        <a:ext cx="712395" cy="368974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sp>
                    <p:nvSpPr>
                      <p:cNvPr id="931" name="Rechthoek 930">
                        <a:extLst>
                          <a:ext uri="{FF2B5EF4-FFF2-40B4-BE49-F238E27FC236}">
                            <a16:creationId xmlns:a16="http://schemas.microsoft.com/office/drawing/2014/main" id="{B5EFC435-E844-441A-BA77-CA58482AC71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915174" y="3621954"/>
                        <a:ext cx="780179" cy="322145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pic>
                    <p:nvPicPr>
                      <p:cNvPr id="932" name="Afbeelding 931">
                        <a:extLst>
                          <a:ext uri="{FF2B5EF4-FFF2-40B4-BE49-F238E27FC236}">
                            <a16:creationId xmlns:a16="http://schemas.microsoft.com/office/drawing/2014/main" id="{3CE5EEC6-F59F-4E27-B2EC-37CFC167857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799" t="79811" r="66824" b="2201"/>
                      <a:stretch/>
                    </p:blipFill>
                    <p:spPr>
                      <a:xfrm flipV="1">
                        <a:off x="2915174" y="3655645"/>
                        <a:ext cx="288220" cy="268311"/>
                      </a:xfrm>
                      <a:prstGeom prst="rect">
                        <a:avLst/>
                      </a:prstGeom>
                      <a:grpFill/>
                    </p:spPr>
                  </p:pic>
                  <p:pic>
                    <p:nvPicPr>
                      <p:cNvPr id="933" name="Afbeelding 932">
                        <a:extLst>
                          <a:ext uri="{FF2B5EF4-FFF2-40B4-BE49-F238E27FC236}">
                            <a16:creationId xmlns:a16="http://schemas.microsoft.com/office/drawing/2014/main" id="{4D88F5B0-61DD-44FF-B4FC-315CF22F931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799" t="78460" r="66810" b="1292"/>
                      <a:stretch/>
                    </p:blipFill>
                    <p:spPr>
                      <a:xfrm rot="10800000" flipV="1">
                        <a:off x="764993" y="3621954"/>
                        <a:ext cx="283630" cy="302005"/>
                      </a:xfrm>
                      <a:prstGeom prst="rect">
                        <a:avLst/>
                      </a:prstGeom>
                      <a:grpFill/>
                    </p:spPr>
                  </p:pic>
                </p:grpSp>
                <p:grpSp>
                  <p:nvGrpSpPr>
                    <p:cNvPr id="924" name="Groep 923">
                      <a:extLst>
                        <a:ext uri="{FF2B5EF4-FFF2-40B4-BE49-F238E27FC236}">
                          <a16:creationId xmlns:a16="http://schemas.microsoft.com/office/drawing/2014/main" id="{608D9DE8-6C00-432C-B860-2B4C5EED995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59454" y="1366359"/>
                      <a:ext cx="746620" cy="931338"/>
                      <a:chOff x="3283036" y="2973664"/>
                      <a:chExt cx="746620" cy="931338"/>
                    </a:xfrm>
                    <a:grpFill/>
                  </p:grpSpPr>
                  <p:pic>
                    <p:nvPicPr>
                      <p:cNvPr id="925" name="Afbeelding 924">
                        <a:extLst>
                          <a:ext uri="{FF2B5EF4-FFF2-40B4-BE49-F238E27FC236}">
                            <a16:creationId xmlns:a16="http://schemas.microsoft.com/office/drawing/2014/main" id="{D6ADF474-6C51-4309-BBAD-59E6383FCD18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6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7428" t="39456" r="13101" b="41282"/>
                      <a:stretch/>
                    </p:blipFill>
                    <p:spPr>
                      <a:xfrm flipV="1">
                        <a:off x="3283036" y="3617685"/>
                        <a:ext cx="746620" cy="287317"/>
                      </a:xfrm>
                      <a:prstGeom prst="rect">
                        <a:avLst/>
                      </a:prstGeom>
                      <a:grpFill/>
                    </p:spPr>
                  </p:pic>
                  <p:pic>
                    <p:nvPicPr>
                      <p:cNvPr id="926" name="Afbeelding 925">
                        <a:extLst>
                          <a:ext uri="{FF2B5EF4-FFF2-40B4-BE49-F238E27FC236}">
                            <a16:creationId xmlns:a16="http://schemas.microsoft.com/office/drawing/2014/main" id="{34DACBD8-10A2-439D-B4F2-99CFA8B2DC9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4947" r="35587" b="49623"/>
                      <a:stretch/>
                    </p:blipFill>
                    <p:spPr>
                      <a:xfrm>
                        <a:off x="3439540" y="2973664"/>
                        <a:ext cx="404812" cy="654342"/>
                      </a:xfrm>
                      <a:prstGeom prst="rect">
                        <a:avLst/>
                      </a:prstGeom>
                      <a:grpFill/>
                    </p:spPr>
                  </p:pic>
                </p:grpSp>
              </p:grpSp>
              <p:pic>
                <p:nvPicPr>
                  <p:cNvPr id="920" name="Afbeelding 919">
                    <a:extLst>
                      <a:ext uri="{FF2B5EF4-FFF2-40B4-BE49-F238E27FC236}">
                        <a16:creationId xmlns:a16="http://schemas.microsoft.com/office/drawing/2014/main" id="{F5CC9F64-F329-48B5-94D4-ADD16A3DFEE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99" t="20157" r="23223" b="20774"/>
                  <a:stretch/>
                </p:blipFill>
                <p:spPr>
                  <a:xfrm flipV="1">
                    <a:off x="3573965" y="3787345"/>
                    <a:ext cx="232529" cy="881061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921" name="Afbeelding 920">
                    <a:extLst>
                      <a:ext uri="{FF2B5EF4-FFF2-40B4-BE49-F238E27FC236}">
                        <a16:creationId xmlns:a16="http://schemas.microsoft.com/office/drawing/2014/main" id="{5CC52E18-ECB1-4B8A-91CA-2051464224E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t="29946" r="35587" b="49623"/>
                  <a:stretch/>
                </p:blipFill>
                <p:spPr>
                  <a:xfrm rot="5400000">
                    <a:off x="3736771" y="4085334"/>
                    <a:ext cx="404812" cy="265367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922" name="Afbeelding 921">
                    <a:extLst>
                      <a:ext uri="{FF2B5EF4-FFF2-40B4-BE49-F238E27FC236}">
                        <a16:creationId xmlns:a16="http://schemas.microsoft.com/office/drawing/2014/main" id="{65DB7224-BD02-45A5-A871-6453F0D61FE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72182"/>
                  <a:stretch/>
                </p:blipFill>
                <p:spPr>
                  <a:xfrm>
                    <a:off x="4032302" y="3992568"/>
                    <a:ext cx="404812" cy="361325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909" name="Groep 908">
                  <a:extLst>
                    <a:ext uri="{FF2B5EF4-FFF2-40B4-BE49-F238E27FC236}">
                      <a16:creationId xmlns:a16="http://schemas.microsoft.com/office/drawing/2014/main" id="{E3EBAF22-8B41-4C2C-AFA3-B07A8160955F}"/>
                    </a:ext>
                  </a:extLst>
                </p:cNvPr>
                <p:cNvGrpSpPr/>
                <p:nvPr/>
              </p:nvGrpSpPr>
              <p:grpSpPr>
                <a:xfrm>
                  <a:off x="3181566" y="2032572"/>
                  <a:ext cx="1154297" cy="469971"/>
                  <a:chOff x="843963" y="3024659"/>
                  <a:chExt cx="2851390" cy="1127876"/>
                </a:xfrm>
                <a:grpFill/>
              </p:grpSpPr>
              <p:sp>
                <p:nvSpPr>
                  <p:cNvPr id="911" name="Rechthoek 910">
                    <a:extLst>
                      <a:ext uri="{FF2B5EF4-FFF2-40B4-BE49-F238E27FC236}">
                        <a16:creationId xmlns:a16="http://schemas.microsoft.com/office/drawing/2014/main" id="{98045035-66B4-45DB-919D-FC51AD611684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36814"/>
                    <a:ext cx="587230" cy="322145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912" name="Afbeelding 911">
                    <a:extLst>
                      <a:ext uri="{FF2B5EF4-FFF2-40B4-BE49-F238E27FC236}">
                        <a16:creationId xmlns:a16="http://schemas.microsoft.com/office/drawing/2014/main" id="{6E5A3A05-7C42-4AFC-929B-D7775166FF4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4" t="25198"/>
                  <a:stretch/>
                </p:blipFill>
                <p:spPr>
                  <a:xfrm flipV="1">
                    <a:off x="1106235" y="3036799"/>
                    <a:ext cx="2206304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913" name="Rechthoek 912">
                    <a:extLst>
                      <a:ext uri="{FF2B5EF4-FFF2-40B4-BE49-F238E27FC236}">
                        <a16:creationId xmlns:a16="http://schemas.microsoft.com/office/drawing/2014/main" id="{EDEDAB42-F854-4D7C-B9FD-AC75D4094192}"/>
                      </a:ext>
                    </a:extLst>
                  </p:cNvPr>
                  <p:cNvSpPr/>
                  <p:nvPr/>
                </p:nvSpPr>
                <p:spPr>
                  <a:xfrm>
                    <a:off x="2193791" y="3056549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914" name="Rechthoek 913">
                    <a:extLst>
                      <a:ext uri="{FF2B5EF4-FFF2-40B4-BE49-F238E27FC236}">
                        <a16:creationId xmlns:a16="http://schemas.microsoft.com/office/drawing/2014/main" id="{3C3E4473-BB72-42DE-8254-544EC925FAB2}"/>
                      </a:ext>
                    </a:extLst>
                  </p:cNvPr>
                  <p:cNvSpPr/>
                  <p:nvPr/>
                </p:nvSpPr>
                <p:spPr>
                  <a:xfrm>
                    <a:off x="1153382" y="3024659"/>
                    <a:ext cx="712395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915" name="Rechthoek 914">
                    <a:extLst>
                      <a:ext uri="{FF2B5EF4-FFF2-40B4-BE49-F238E27FC236}">
                        <a16:creationId xmlns:a16="http://schemas.microsoft.com/office/drawing/2014/main" id="{AF913B29-73B8-4B68-BCFE-F06C7F0956D7}"/>
                      </a:ext>
                    </a:extLst>
                  </p:cNvPr>
                  <p:cNvSpPr/>
                  <p:nvPr/>
                </p:nvSpPr>
                <p:spPr>
                  <a:xfrm>
                    <a:off x="2915174" y="3621954"/>
                    <a:ext cx="780179" cy="32214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916" name="Afbeelding 915">
                    <a:extLst>
                      <a:ext uri="{FF2B5EF4-FFF2-40B4-BE49-F238E27FC236}">
                        <a16:creationId xmlns:a16="http://schemas.microsoft.com/office/drawing/2014/main" id="{4F03920D-13ED-4CF8-8295-E7505B5E640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9811" r="66824" b="2201"/>
                  <a:stretch/>
                </p:blipFill>
                <p:spPr>
                  <a:xfrm flipV="1">
                    <a:off x="2948196" y="3656431"/>
                    <a:ext cx="288220" cy="268311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917" name="Afbeelding 916">
                    <a:extLst>
                      <a:ext uri="{FF2B5EF4-FFF2-40B4-BE49-F238E27FC236}">
                        <a16:creationId xmlns:a16="http://schemas.microsoft.com/office/drawing/2014/main" id="{8E0A2148-BFD7-4DA7-8AD6-5B9E72CB8D1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810" b="1292"/>
                  <a:stretch/>
                </p:blipFill>
                <p:spPr>
                  <a:xfrm rot="10800000" flipV="1">
                    <a:off x="843963" y="3629043"/>
                    <a:ext cx="283630" cy="302005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905" name="Afbeelding 904">
                  <a:extLst>
                    <a:ext uri="{FF2B5EF4-FFF2-40B4-BE49-F238E27FC236}">
                      <a16:creationId xmlns:a16="http://schemas.microsoft.com/office/drawing/2014/main" id="{7A98F463-ADEC-495D-9F13-4F3ECFAF5B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4173016" y="3247084"/>
                  <a:ext cx="302246" cy="119721"/>
                </a:xfrm>
                <a:prstGeom prst="rect">
                  <a:avLst/>
                </a:prstGeom>
                <a:grpFill/>
              </p:spPr>
            </p:pic>
            <p:pic>
              <p:nvPicPr>
                <p:cNvPr id="906" name="Afbeelding 905">
                  <a:extLst>
                    <a:ext uri="{FF2B5EF4-FFF2-40B4-BE49-F238E27FC236}">
                      <a16:creationId xmlns:a16="http://schemas.microsoft.com/office/drawing/2014/main" id="{FA2E9C29-191B-4DEC-BCA1-AF0AA448F4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947" r="35587" b="49623"/>
                <a:stretch/>
              </p:blipFill>
              <p:spPr>
                <a:xfrm>
                  <a:off x="4237598" y="2955883"/>
                  <a:ext cx="163876" cy="272656"/>
                </a:xfrm>
                <a:prstGeom prst="rect">
                  <a:avLst/>
                </a:prstGeom>
                <a:grpFill/>
              </p:spPr>
            </p:pic>
            <p:pic>
              <p:nvPicPr>
                <p:cNvPr id="907" name="Afbeelding 906">
                  <a:extLst>
                    <a:ext uri="{FF2B5EF4-FFF2-40B4-BE49-F238E27FC236}">
                      <a16:creationId xmlns:a16="http://schemas.microsoft.com/office/drawing/2014/main" id="{F08E167E-C5B5-42E5-9687-3D9AE3CC68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4172295" y="2305242"/>
                  <a:ext cx="302246" cy="119721"/>
                </a:xfrm>
                <a:prstGeom prst="rect">
                  <a:avLst/>
                </a:prstGeom>
                <a:grpFill/>
              </p:spPr>
            </p:pic>
            <p:pic>
              <p:nvPicPr>
                <p:cNvPr id="908" name="Afbeelding 907">
                  <a:extLst>
                    <a:ext uri="{FF2B5EF4-FFF2-40B4-BE49-F238E27FC236}">
                      <a16:creationId xmlns:a16="http://schemas.microsoft.com/office/drawing/2014/main" id="{C735F6DB-D9E0-4D9E-A553-C42C360DAC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947" r="35587" b="49623"/>
                <a:stretch/>
              </p:blipFill>
              <p:spPr>
                <a:xfrm>
                  <a:off x="4236372" y="2017167"/>
                  <a:ext cx="163876" cy="272656"/>
                </a:xfrm>
                <a:prstGeom prst="rect">
                  <a:avLst/>
                </a:prstGeom>
                <a:grpFill/>
              </p:spPr>
            </p:pic>
          </p:grpSp>
          <p:pic>
            <p:nvPicPr>
              <p:cNvPr id="944" name="Afbeelding 943">
                <a:extLst>
                  <a:ext uri="{FF2B5EF4-FFF2-40B4-BE49-F238E27FC236}">
                    <a16:creationId xmlns:a16="http://schemas.microsoft.com/office/drawing/2014/main" id="{36BC33A5-53AB-4ACE-BFDB-0D09D95AC9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9" t="79811" r="66824" b="2201"/>
              <a:stretch/>
            </p:blipFill>
            <p:spPr>
              <a:xfrm flipV="1">
                <a:off x="1236617" y="1474055"/>
                <a:ext cx="116677" cy="111802"/>
              </a:xfrm>
              <a:prstGeom prst="rect">
                <a:avLst/>
              </a:prstGeom>
              <a:grpFill/>
            </p:spPr>
          </p:pic>
          <p:pic>
            <p:nvPicPr>
              <p:cNvPr id="1057" name="Afbeelding 1056">
                <a:extLst>
                  <a:ext uri="{FF2B5EF4-FFF2-40B4-BE49-F238E27FC236}">
                    <a16:creationId xmlns:a16="http://schemas.microsoft.com/office/drawing/2014/main" id="{A25C7C95-23E9-47A8-9DF9-8EFF8F23C29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9" t="79811" r="66824" b="2201"/>
              <a:stretch/>
            </p:blipFill>
            <p:spPr>
              <a:xfrm flipV="1">
                <a:off x="1243480" y="3378476"/>
                <a:ext cx="116677" cy="111802"/>
              </a:xfrm>
              <a:prstGeom prst="rect">
                <a:avLst/>
              </a:prstGeom>
              <a:grpFill/>
            </p:spPr>
          </p:pic>
          <p:grpSp>
            <p:nvGrpSpPr>
              <p:cNvPr id="1135" name="Groep 1134">
                <a:extLst>
                  <a:ext uri="{FF2B5EF4-FFF2-40B4-BE49-F238E27FC236}">
                    <a16:creationId xmlns:a16="http://schemas.microsoft.com/office/drawing/2014/main" id="{74180D1B-9BC5-4501-9939-4B4B5A27D249}"/>
                  </a:ext>
                </a:extLst>
              </p:cNvPr>
              <p:cNvGrpSpPr/>
              <p:nvPr/>
            </p:nvGrpSpPr>
            <p:grpSpPr>
              <a:xfrm>
                <a:off x="5246524" y="261535"/>
                <a:ext cx="1218889" cy="1104527"/>
                <a:chOff x="3330628" y="2988261"/>
                <a:chExt cx="1218889" cy="1104527"/>
              </a:xfrm>
              <a:grpFill/>
            </p:grpSpPr>
            <p:grpSp>
              <p:nvGrpSpPr>
                <p:cNvPr id="1136" name="Groep 1135">
                  <a:extLst>
                    <a:ext uri="{FF2B5EF4-FFF2-40B4-BE49-F238E27FC236}">
                      <a16:creationId xmlns:a16="http://schemas.microsoft.com/office/drawing/2014/main" id="{FD659213-DB5D-440A-8A5B-8856D2D2C063}"/>
                    </a:ext>
                  </a:extLst>
                </p:cNvPr>
                <p:cNvGrpSpPr/>
                <p:nvPr/>
              </p:nvGrpSpPr>
              <p:grpSpPr>
                <a:xfrm flipV="1">
                  <a:off x="3363518" y="3256676"/>
                  <a:ext cx="1185999" cy="340865"/>
                  <a:chOff x="1191234" y="3024659"/>
                  <a:chExt cx="3044490" cy="874057"/>
                </a:xfrm>
                <a:grpFill/>
              </p:grpSpPr>
              <p:sp>
                <p:nvSpPr>
                  <p:cNvPr id="1149" name="Rechthoek 1148">
                    <a:extLst>
                      <a:ext uri="{FF2B5EF4-FFF2-40B4-BE49-F238E27FC236}">
                        <a16:creationId xmlns:a16="http://schemas.microsoft.com/office/drawing/2014/main" id="{AAF968B4-1BA4-41AF-905D-5ACDC092A555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36814"/>
                    <a:ext cx="587230" cy="322145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151" name="Rechthoek 1150">
                    <a:extLst>
                      <a:ext uri="{FF2B5EF4-FFF2-40B4-BE49-F238E27FC236}">
                        <a16:creationId xmlns:a16="http://schemas.microsoft.com/office/drawing/2014/main" id="{17B51C32-62E2-4650-9B13-A5B3684E4AA4}"/>
                      </a:ext>
                    </a:extLst>
                  </p:cNvPr>
                  <p:cNvSpPr/>
                  <p:nvPr/>
                </p:nvSpPr>
                <p:spPr>
                  <a:xfrm>
                    <a:off x="2118217" y="305653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152" name="Rechthoek 1151">
                    <a:extLst>
                      <a:ext uri="{FF2B5EF4-FFF2-40B4-BE49-F238E27FC236}">
                        <a16:creationId xmlns:a16="http://schemas.microsoft.com/office/drawing/2014/main" id="{F8516396-E234-4DA2-A19D-D4A9D001F691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24659"/>
                    <a:ext cx="674543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1153" name="Afbeelding 1152">
                    <a:extLst>
                      <a:ext uri="{FF2B5EF4-FFF2-40B4-BE49-F238E27FC236}">
                        <a16:creationId xmlns:a16="http://schemas.microsoft.com/office/drawing/2014/main" id="{E8AE7178-4976-492D-AE0B-540033CA7E0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933" b="-56"/>
                  <a:stretch/>
                </p:blipFill>
                <p:spPr>
                  <a:xfrm flipV="1">
                    <a:off x="3913765" y="3576574"/>
                    <a:ext cx="321959" cy="322142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1138" name="Groep 1137">
                  <a:extLst>
                    <a:ext uri="{FF2B5EF4-FFF2-40B4-BE49-F238E27FC236}">
                      <a16:creationId xmlns:a16="http://schemas.microsoft.com/office/drawing/2014/main" id="{DEE88CA2-62C8-4A64-BC5C-70CCC2459CE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330628" y="3576921"/>
                  <a:ext cx="706415" cy="515867"/>
                  <a:chOff x="2841972" y="3787345"/>
                  <a:chExt cx="1745013" cy="1238019"/>
                </a:xfrm>
                <a:grpFill/>
              </p:grpSpPr>
              <p:grpSp>
                <p:nvGrpSpPr>
                  <p:cNvPr id="1141" name="Groep 1140">
                    <a:extLst>
                      <a:ext uri="{FF2B5EF4-FFF2-40B4-BE49-F238E27FC236}">
                        <a16:creationId xmlns:a16="http://schemas.microsoft.com/office/drawing/2014/main" id="{36C046C8-F98E-496F-8522-188D291E0AF0}"/>
                      </a:ext>
                    </a:extLst>
                  </p:cNvPr>
                  <p:cNvGrpSpPr/>
                  <p:nvPr/>
                </p:nvGrpSpPr>
                <p:grpSpPr>
                  <a:xfrm>
                    <a:off x="2841972" y="4636536"/>
                    <a:ext cx="1745013" cy="388828"/>
                    <a:chOff x="1153382" y="3024659"/>
                    <a:chExt cx="1745014" cy="388828"/>
                  </a:xfrm>
                  <a:grpFill/>
                </p:grpSpPr>
                <p:sp>
                  <p:nvSpPr>
                    <p:cNvPr id="1145" name="Rechthoek 1144">
                      <a:extLst>
                        <a:ext uri="{FF2B5EF4-FFF2-40B4-BE49-F238E27FC236}">
                          <a16:creationId xmlns:a16="http://schemas.microsoft.com/office/drawing/2014/main" id="{F5BE3158-162E-4B55-8D0B-F01E5B9D8E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146" name="Rechthoek 1145">
                      <a:extLst>
                        <a:ext uri="{FF2B5EF4-FFF2-40B4-BE49-F238E27FC236}">
                          <a16:creationId xmlns:a16="http://schemas.microsoft.com/office/drawing/2014/main" id="{C9FABCE4-D7B8-4734-BB7B-F26DB33923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217" y="3056533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147" name="Rechthoek 1146">
                      <a:extLst>
                        <a:ext uri="{FF2B5EF4-FFF2-40B4-BE49-F238E27FC236}">
                          <a16:creationId xmlns:a16="http://schemas.microsoft.com/office/drawing/2014/main" id="{AB38FF3F-6155-4E92-BFD9-72ECEE3DEB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53382" y="3024659"/>
                      <a:ext cx="712395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pic>
                <p:nvPicPr>
                  <p:cNvPr id="1142" name="Afbeelding 1141">
                    <a:extLst>
                      <a:ext uri="{FF2B5EF4-FFF2-40B4-BE49-F238E27FC236}">
                        <a16:creationId xmlns:a16="http://schemas.microsoft.com/office/drawing/2014/main" id="{565D6C19-3121-4E32-90F5-DE239D91120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99" t="20157" r="23223" b="20774"/>
                  <a:stretch/>
                </p:blipFill>
                <p:spPr>
                  <a:xfrm flipV="1">
                    <a:off x="3573965" y="3787345"/>
                    <a:ext cx="232529" cy="881061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143" name="Afbeelding 1142">
                    <a:extLst>
                      <a:ext uri="{FF2B5EF4-FFF2-40B4-BE49-F238E27FC236}">
                        <a16:creationId xmlns:a16="http://schemas.microsoft.com/office/drawing/2014/main" id="{89532AC5-E189-4AAE-9C05-FBDF9E0881D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t="29946" r="35587" b="49623"/>
                  <a:stretch/>
                </p:blipFill>
                <p:spPr>
                  <a:xfrm rot="5400000">
                    <a:off x="3736771" y="4085334"/>
                    <a:ext cx="404812" cy="265367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144" name="Afbeelding 1143">
                    <a:extLst>
                      <a:ext uri="{FF2B5EF4-FFF2-40B4-BE49-F238E27FC236}">
                        <a16:creationId xmlns:a16="http://schemas.microsoft.com/office/drawing/2014/main" id="{896BAA38-4409-4A1C-8032-D9722D86598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72182"/>
                  <a:stretch/>
                </p:blipFill>
                <p:spPr>
                  <a:xfrm>
                    <a:off x="4032302" y="3992568"/>
                    <a:ext cx="404812" cy="361325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1139" name="Afbeelding 1138">
                  <a:extLst>
                    <a:ext uri="{FF2B5EF4-FFF2-40B4-BE49-F238E27FC236}">
                      <a16:creationId xmlns:a16="http://schemas.microsoft.com/office/drawing/2014/main" id="{84AD2073-62FE-4163-940F-DA200DE028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4110783" y="3273939"/>
                  <a:ext cx="302246" cy="112688"/>
                </a:xfrm>
                <a:prstGeom prst="rect">
                  <a:avLst/>
                </a:prstGeom>
                <a:grpFill/>
              </p:spPr>
            </p:pic>
            <p:pic>
              <p:nvPicPr>
                <p:cNvPr id="1140" name="Afbeelding 1139">
                  <a:extLst>
                    <a:ext uri="{FF2B5EF4-FFF2-40B4-BE49-F238E27FC236}">
                      <a16:creationId xmlns:a16="http://schemas.microsoft.com/office/drawing/2014/main" id="{093143D5-7F18-41F3-95A5-EF47D063B8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947" r="35587" b="49623"/>
                <a:stretch/>
              </p:blipFill>
              <p:spPr>
                <a:xfrm>
                  <a:off x="4166194" y="2988261"/>
                  <a:ext cx="163876" cy="272656"/>
                </a:xfrm>
                <a:prstGeom prst="rect">
                  <a:avLst/>
                </a:prstGeom>
                <a:grpFill/>
              </p:spPr>
            </p:pic>
          </p:grpSp>
          <p:grpSp>
            <p:nvGrpSpPr>
              <p:cNvPr id="1155" name="Groep 1154">
                <a:extLst>
                  <a:ext uri="{FF2B5EF4-FFF2-40B4-BE49-F238E27FC236}">
                    <a16:creationId xmlns:a16="http://schemas.microsoft.com/office/drawing/2014/main" id="{ACFDB4F0-FA79-425D-A484-030A1F46C8CB}"/>
                  </a:ext>
                </a:extLst>
              </p:cNvPr>
              <p:cNvGrpSpPr/>
              <p:nvPr/>
            </p:nvGrpSpPr>
            <p:grpSpPr>
              <a:xfrm>
                <a:off x="7265038" y="251306"/>
                <a:ext cx="1696993" cy="1136906"/>
                <a:chOff x="2778269" y="2955883"/>
                <a:chExt cx="1696993" cy="1136906"/>
              </a:xfrm>
              <a:grpFill/>
            </p:grpSpPr>
            <p:grpSp>
              <p:nvGrpSpPr>
                <p:cNvPr id="1156" name="Groep 1155">
                  <a:extLst>
                    <a:ext uri="{FF2B5EF4-FFF2-40B4-BE49-F238E27FC236}">
                      <a16:creationId xmlns:a16="http://schemas.microsoft.com/office/drawing/2014/main" id="{CFB233D5-CCE3-48F6-BE36-1966F9706539}"/>
                    </a:ext>
                  </a:extLst>
                </p:cNvPr>
                <p:cNvGrpSpPr/>
                <p:nvPr/>
              </p:nvGrpSpPr>
              <p:grpSpPr>
                <a:xfrm flipV="1">
                  <a:off x="3193143" y="3157687"/>
                  <a:ext cx="967367" cy="439855"/>
                  <a:chOff x="753877" y="3024659"/>
                  <a:chExt cx="2483258" cy="1127891"/>
                </a:xfrm>
                <a:grpFill/>
              </p:grpSpPr>
              <p:sp>
                <p:nvSpPr>
                  <p:cNvPr id="1168" name="Rechthoek 1167">
                    <a:extLst>
                      <a:ext uri="{FF2B5EF4-FFF2-40B4-BE49-F238E27FC236}">
                        <a16:creationId xmlns:a16="http://schemas.microsoft.com/office/drawing/2014/main" id="{22E6B662-1DFE-4F7E-B10D-21701CB3C892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36814"/>
                    <a:ext cx="587230" cy="322145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1169" name="Afbeelding 1168">
                    <a:extLst>
                      <a:ext uri="{FF2B5EF4-FFF2-40B4-BE49-F238E27FC236}">
                        <a16:creationId xmlns:a16="http://schemas.microsoft.com/office/drawing/2014/main" id="{608E592D-BC46-4D96-B9C1-EA16700C5BE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2524"/>
                  <a:stretch/>
                </p:blipFill>
                <p:spPr>
                  <a:xfrm flipV="1">
                    <a:off x="1048624" y="3036814"/>
                    <a:ext cx="1888997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1170" name="Rechthoek 1169">
                    <a:extLst>
                      <a:ext uri="{FF2B5EF4-FFF2-40B4-BE49-F238E27FC236}">
                        <a16:creationId xmlns:a16="http://schemas.microsoft.com/office/drawing/2014/main" id="{3572F9CB-7475-4CF7-BEC3-7183ED146B0A}"/>
                      </a:ext>
                    </a:extLst>
                  </p:cNvPr>
                  <p:cNvSpPr/>
                  <p:nvPr/>
                </p:nvSpPr>
                <p:spPr>
                  <a:xfrm>
                    <a:off x="2118217" y="305653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171" name="Rechthoek 1170">
                    <a:extLst>
                      <a:ext uri="{FF2B5EF4-FFF2-40B4-BE49-F238E27FC236}">
                        <a16:creationId xmlns:a16="http://schemas.microsoft.com/office/drawing/2014/main" id="{A3261EAD-A6DD-4338-B07D-78F5162E9068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24659"/>
                    <a:ext cx="674543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1172" name="Afbeelding 1171">
                    <a:extLst>
                      <a:ext uri="{FF2B5EF4-FFF2-40B4-BE49-F238E27FC236}">
                        <a16:creationId xmlns:a16="http://schemas.microsoft.com/office/drawing/2014/main" id="{0891D440-B346-48BC-9070-CB19AD319F1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933" b="-56"/>
                  <a:stretch/>
                </p:blipFill>
                <p:spPr>
                  <a:xfrm flipV="1">
                    <a:off x="2915175" y="3621955"/>
                    <a:ext cx="321960" cy="322143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173" name="Afbeelding 1172">
                    <a:extLst>
                      <a:ext uri="{FF2B5EF4-FFF2-40B4-BE49-F238E27FC236}">
                        <a16:creationId xmlns:a16="http://schemas.microsoft.com/office/drawing/2014/main" id="{5D963CDE-EB75-412B-A26F-8FA6CD76DFA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364" b="-94"/>
                  <a:stretch/>
                </p:blipFill>
                <p:spPr>
                  <a:xfrm rot="10800000" flipV="1">
                    <a:off x="753877" y="3621957"/>
                    <a:ext cx="294746" cy="322688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1157" name="Afbeelding 1156">
                  <a:extLst>
                    <a:ext uri="{FF2B5EF4-FFF2-40B4-BE49-F238E27FC236}">
                      <a16:creationId xmlns:a16="http://schemas.microsoft.com/office/drawing/2014/main" id="{091461E9-1A21-4363-921E-CDF6D0B6DA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49623"/>
                <a:stretch/>
              </p:blipFill>
              <p:spPr>
                <a:xfrm>
                  <a:off x="2778269" y="2980192"/>
                  <a:ext cx="535184" cy="254903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1158" name="Groep 1157">
                  <a:extLst>
                    <a:ext uri="{FF2B5EF4-FFF2-40B4-BE49-F238E27FC236}">
                      <a16:creationId xmlns:a16="http://schemas.microsoft.com/office/drawing/2014/main" id="{F1C99FC5-E615-468D-AEB2-CAE883EA64C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330628" y="3576921"/>
                  <a:ext cx="706415" cy="515868"/>
                  <a:chOff x="2841972" y="3787343"/>
                  <a:chExt cx="1745013" cy="1238021"/>
                </a:xfrm>
                <a:grpFill/>
              </p:grpSpPr>
              <p:grpSp>
                <p:nvGrpSpPr>
                  <p:cNvPr id="1161" name="Groep 1160">
                    <a:extLst>
                      <a:ext uri="{FF2B5EF4-FFF2-40B4-BE49-F238E27FC236}">
                        <a16:creationId xmlns:a16="http://schemas.microsoft.com/office/drawing/2014/main" id="{491BA906-C7AB-49DC-BF64-A8A6B010122E}"/>
                      </a:ext>
                    </a:extLst>
                  </p:cNvPr>
                  <p:cNvGrpSpPr/>
                  <p:nvPr/>
                </p:nvGrpSpPr>
                <p:grpSpPr>
                  <a:xfrm>
                    <a:off x="2841972" y="4636536"/>
                    <a:ext cx="1745013" cy="388828"/>
                    <a:chOff x="1153382" y="3024659"/>
                    <a:chExt cx="1745014" cy="388828"/>
                  </a:xfrm>
                  <a:grpFill/>
                </p:grpSpPr>
                <p:sp>
                  <p:nvSpPr>
                    <p:cNvPr id="1165" name="Rechthoek 1164">
                      <a:extLst>
                        <a:ext uri="{FF2B5EF4-FFF2-40B4-BE49-F238E27FC236}">
                          <a16:creationId xmlns:a16="http://schemas.microsoft.com/office/drawing/2014/main" id="{3D703FAB-44E1-431C-ABC4-8E33A16B36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166" name="Rechthoek 1165">
                      <a:extLst>
                        <a:ext uri="{FF2B5EF4-FFF2-40B4-BE49-F238E27FC236}">
                          <a16:creationId xmlns:a16="http://schemas.microsoft.com/office/drawing/2014/main" id="{16D78A75-59A6-48C5-804E-4BBFE2D86E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217" y="3056533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167" name="Rechthoek 1166">
                      <a:extLst>
                        <a:ext uri="{FF2B5EF4-FFF2-40B4-BE49-F238E27FC236}">
                          <a16:creationId xmlns:a16="http://schemas.microsoft.com/office/drawing/2014/main" id="{0DDFD2C0-29B5-40F2-A2A4-D9BEC513AF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53382" y="3024659"/>
                      <a:ext cx="712395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pic>
                <p:nvPicPr>
                  <p:cNvPr id="1162" name="Afbeelding 1161">
                    <a:extLst>
                      <a:ext uri="{FF2B5EF4-FFF2-40B4-BE49-F238E27FC236}">
                        <a16:creationId xmlns:a16="http://schemas.microsoft.com/office/drawing/2014/main" id="{2EBAB392-91C7-415B-A159-CD614E6F8B3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99" t="20157" r="23223" b="20774"/>
                  <a:stretch/>
                </p:blipFill>
                <p:spPr>
                  <a:xfrm flipV="1">
                    <a:off x="3573965" y="3787343"/>
                    <a:ext cx="232528" cy="881061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163" name="Afbeelding 1162">
                    <a:extLst>
                      <a:ext uri="{FF2B5EF4-FFF2-40B4-BE49-F238E27FC236}">
                        <a16:creationId xmlns:a16="http://schemas.microsoft.com/office/drawing/2014/main" id="{4B707217-27EC-4DBE-8D92-A5445DDA936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t="29946" r="35587" b="49623"/>
                  <a:stretch/>
                </p:blipFill>
                <p:spPr>
                  <a:xfrm rot="5400000">
                    <a:off x="3736771" y="4085334"/>
                    <a:ext cx="404812" cy="265367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164" name="Afbeelding 1163">
                    <a:extLst>
                      <a:ext uri="{FF2B5EF4-FFF2-40B4-BE49-F238E27FC236}">
                        <a16:creationId xmlns:a16="http://schemas.microsoft.com/office/drawing/2014/main" id="{3ADC954E-7420-4763-8231-331148BE59C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72182"/>
                  <a:stretch/>
                </p:blipFill>
                <p:spPr>
                  <a:xfrm>
                    <a:off x="4032302" y="3992568"/>
                    <a:ext cx="404812" cy="361325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1159" name="Afbeelding 1158">
                  <a:extLst>
                    <a:ext uri="{FF2B5EF4-FFF2-40B4-BE49-F238E27FC236}">
                      <a16:creationId xmlns:a16="http://schemas.microsoft.com/office/drawing/2014/main" id="{F6109469-2374-4437-A0F4-95D848D193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4173016" y="3247084"/>
                  <a:ext cx="302246" cy="119721"/>
                </a:xfrm>
                <a:prstGeom prst="rect">
                  <a:avLst/>
                </a:prstGeom>
                <a:grpFill/>
              </p:spPr>
            </p:pic>
            <p:pic>
              <p:nvPicPr>
                <p:cNvPr id="1160" name="Afbeelding 1159">
                  <a:extLst>
                    <a:ext uri="{FF2B5EF4-FFF2-40B4-BE49-F238E27FC236}">
                      <a16:creationId xmlns:a16="http://schemas.microsoft.com/office/drawing/2014/main" id="{650712FD-B685-4858-9E66-0C34949F58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947" r="35587" b="49623"/>
                <a:stretch/>
              </p:blipFill>
              <p:spPr>
                <a:xfrm>
                  <a:off x="4237598" y="2955883"/>
                  <a:ext cx="163876" cy="272656"/>
                </a:xfrm>
                <a:prstGeom prst="rect">
                  <a:avLst/>
                </a:prstGeom>
                <a:grpFill/>
              </p:spPr>
            </p:pic>
          </p:grpSp>
          <p:grpSp>
            <p:nvGrpSpPr>
              <p:cNvPr id="1174" name="Groep 1173">
                <a:extLst>
                  <a:ext uri="{FF2B5EF4-FFF2-40B4-BE49-F238E27FC236}">
                    <a16:creationId xmlns:a16="http://schemas.microsoft.com/office/drawing/2014/main" id="{AEBD636A-06B7-4F6E-92C3-C54D2034C7B6}"/>
                  </a:ext>
                </a:extLst>
              </p:cNvPr>
              <p:cNvGrpSpPr/>
              <p:nvPr/>
            </p:nvGrpSpPr>
            <p:grpSpPr>
              <a:xfrm>
                <a:off x="2158182" y="239687"/>
                <a:ext cx="1214038" cy="1132200"/>
                <a:chOff x="2823005" y="2960588"/>
                <a:chExt cx="1214038" cy="1132200"/>
              </a:xfrm>
              <a:grpFill/>
            </p:grpSpPr>
            <p:grpSp>
              <p:nvGrpSpPr>
                <p:cNvPr id="1175" name="Groep 1174">
                  <a:extLst>
                    <a:ext uri="{FF2B5EF4-FFF2-40B4-BE49-F238E27FC236}">
                      <a16:creationId xmlns:a16="http://schemas.microsoft.com/office/drawing/2014/main" id="{0D551FD6-F9ED-4CBA-9A81-E316FC4231E2}"/>
                    </a:ext>
                  </a:extLst>
                </p:cNvPr>
                <p:cNvGrpSpPr/>
                <p:nvPr/>
              </p:nvGrpSpPr>
              <p:grpSpPr>
                <a:xfrm flipV="1">
                  <a:off x="3244581" y="3213326"/>
                  <a:ext cx="783971" cy="384220"/>
                  <a:chOff x="885920" y="3024659"/>
                  <a:chExt cx="2012476" cy="985232"/>
                </a:xfrm>
                <a:grpFill/>
              </p:grpSpPr>
              <p:sp>
                <p:nvSpPr>
                  <p:cNvPr id="1187" name="Rechthoek 1186">
                    <a:extLst>
                      <a:ext uri="{FF2B5EF4-FFF2-40B4-BE49-F238E27FC236}">
                        <a16:creationId xmlns:a16="http://schemas.microsoft.com/office/drawing/2014/main" id="{ECC57250-8CBC-473E-AA5A-0F47D2AE8160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36814"/>
                    <a:ext cx="587230" cy="322145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189" name="Rechthoek 1188">
                    <a:extLst>
                      <a:ext uri="{FF2B5EF4-FFF2-40B4-BE49-F238E27FC236}">
                        <a16:creationId xmlns:a16="http://schemas.microsoft.com/office/drawing/2014/main" id="{DE057B8B-994F-4CF0-85AA-B09FF72983E7}"/>
                      </a:ext>
                    </a:extLst>
                  </p:cNvPr>
                  <p:cNvSpPr/>
                  <p:nvPr/>
                </p:nvSpPr>
                <p:spPr>
                  <a:xfrm>
                    <a:off x="2118217" y="305653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190" name="Rechthoek 1189">
                    <a:extLst>
                      <a:ext uri="{FF2B5EF4-FFF2-40B4-BE49-F238E27FC236}">
                        <a16:creationId xmlns:a16="http://schemas.microsoft.com/office/drawing/2014/main" id="{C04083D8-0153-4D08-A938-779EC97D765E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24659"/>
                    <a:ext cx="674543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1192" name="Afbeelding 1191">
                    <a:extLst>
                      <a:ext uri="{FF2B5EF4-FFF2-40B4-BE49-F238E27FC236}">
                        <a16:creationId xmlns:a16="http://schemas.microsoft.com/office/drawing/2014/main" id="{8D3FEC4E-5AB5-443A-B242-8AD327A0CAF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364" b="-94"/>
                  <a:stretch/>
                </p:blipFill>
                <p:spPr>
                  <a:xfrm rot="10800000" flipV="1">
                    <a:off x="885920" y="3687202"/>
                    <a:ext cx="294746" cy="322689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1176" name="Afbeelding 1175">
                  <a:extLst>
                    <a:ext uri="{FF2B5EF4-FFF2-40B4-BE49-F238E27FC236}">
                      <a16:creationId xmlns:a16="http://schemas.microsoft.com/office/drawing/2014/main" id="{5F0504D7-13FE-4C45-9FF4-353DADDE9D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49623"/>
                <a:stretch/>
              </p:blipFill>
              <p:spPr>
                <a:xfrm>
                  <a:off x="2823005" y="2960588"/>
                  <a:ext cx="535184" cy="254903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1177" name="Groep 1176">
                  <a:extLst>
                    <a:ext uri="{FF2B5EF4-FFF2-40B4-BE49-F238E27FC236}">
                      <a16:creationId xmlns:a16="http://schemas.microsoft.com/office/drawing/2014/main" id="{DFE8AB8F-AEE9-4E8B-9E7E-22C4CF8F9DD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330628" y="3576921"/>
                  <a:ext cx="706415" cy="515867"/>
                  <a:chOff x="2841972" y="3787345"/>
                  <a:chExt cx="1745013" cy="1238019"/>
                </a:xfrm>
                <a:grpFill/>
              </p:grpSpPr>
              <p:grpSp>
                <p:nvGrpSpPr>
                  <p:cNvPr id="1180" name="Groep 1179">
                    <a:extLst>
                      <a:ext uri="{FF2B5EF4-FFF2-40B4-BE49-F238E27FC236}">
                        <a16:creationId xmlns:a16="http://schemas.microsoft.com/office/drawing/2014/main" id="{3E704914-EB1C-4E69-B6DA-241208014803}"/>
                      </a:ext>
                    </a:extLst>
                  </p:cNvPr>
                  <p:cNvGrpSpPr/>
                  <p:nvPr/>
                </p:nvGrpSpPr>
                <p:grpSpPr>
                  <a:xfrm>
                    <a:off x="2841972" y="4636536"/>
                    <a:ext cx="1745013" cy="388828"/>
                    <a:chOff x="1153382" y="3024659"/>
                    <a:chExt cx="1745014" cy="388828"/>
                  </a:xfrm>
                  <a:grpFill/>
                </p:grpSpPr>
                <p:sp>
                  <p:nvSpPr>
                    <p:cNvPr id="1184" name="Rechthoek 1183">
                      <a:extLst>
                        <a:ext uri="{FF2B5EF4-FFF2-40B4-BE49-F238E27FC236}">
                          <a16:creationId xmlns:a16="http://schemas.microsoft.com/office/drawing/2014/main" id="{2D37583A-4204-4957-AA06-22361CE03C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185" name="Rechthoek 1184">
                      <a:extLst>
                        <a:ext uri="{FF2B5EF4-FFF2-40B4-BE49-F238E27FC236}">
                          <a16:creationId xmlns:a16="http://schemas.microsoft.com/office/drawing/2014/main" id="{47220369-57E5-4311-9FC8-87B9BF8A9B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217" y="3056533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186" name="Rechthoek 1185">
                      <a:extLst>
                        <a:ext uri="{FF2B5EF4-FFF2-40B4-BE49-F238E27FC236}">
                          <a16:creationId xmlns:a16="http://schemas.microsoft.com/office/drawing/2014/main" id="{A373B8E3-1C67-4950-B509-7BBE68876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53382" y="3024659"/>
                      <a:ext cx="712395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pic>
                <p:nvPicPr>
                  <p:cNvPr id="1181" name="Afbeelding 1180">
                    <a:extLst>
                      <a:ext uri="{FF2B5EF4-FFF2-40B4-BE49-F238E27FC236}">
                        <a16:creationId xmlns:a16="http://schemas.microsoft.com/office/drawing/2014/main" id="{1A1F56B1-55E2-4C80-94BE-EA5A5B4655F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99" t="20157" r="23223" b="20774"/>
                  <a:stretch/>
                </p:blipFill>
                <p:spPr>
                  <a:xfrm flipV="1">
                    <a:off x="3573965" y="3787345"/>
                    <a:ext cx="232529" cy="881061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182" name="Afbeelding 1181">
                    <a:extLst>
                      <a:ext uri="{FF2B5EF4-FFF2-40B4-BE49-F238E27FC236}">
                        <a16:creationId xmlns:a16="http://schemas.microsoft.com/office/drawing/2014/main" id="{A5E7EDD8-1FFF-4429-898D-FDAE629E9D5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t="29946" r="35587" b="49623"/>
                  <a:stretch/>
                </p:blipFill>
                <p:spPr>
                  <a:xfrm rot="5400000">
                    <a:off x="3736771" y="4085334"/>
                    <a:ext cx="404812" cy="265367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183" name="Afbeelding 1182">
                    <a:extLst>
                      <a:ext uri="{FF2B5EF4-FFF2-40B4-BE49-F238E27FC236}">
                        <a16:creationId xmlns:a16="http://schemas.microsoft.com/office/drawing/2014/main" id="{29E75EFA-5DA5-420B-BD26-8038E1EAB8E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72182"/>
                  <a:stretch/>
                </p:blipFill>
                <p:spPr>
                  <a:xfrm>
                    <a:off x="4032302" y="3992568"/>
                    <a:ext cx="404812" cy="361325"/>
                  </a:xfrm>
                  <a:prstGeom prst="rect">
                    <a:avLst/>
                  </a:prstGeom>
                  <a:grpFill/>
                </p:spPr>
              </p:pic>
            </p:grpSp>
          </p:grpSp>
          <p:pic>
            <p:nvPicPr>
              <p:cNvPr id="1193" name="Afbeelding 1192">
                <a:extLst>
                  <a:ext uri="{FF2B5EF4-FFF2-40B4-BE49-F238E27FC236}">
                    <a16:creationId xmlns:a16="http://schemas.microsoft.com/office/drawing/2014/main" id="{259E1B46-38CE-4168-A1E4-0F06730AD2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9" t="79811" r="66824" b="2201"/>
              <a:stretch/>
            </p:blipFill>
            <p:spPr>
              <a:xfrm flipV="1">
                <a:off x="8957766" y="546478"/>
                <a:ext cx="116677" cy="111802"/>
              </a:xfrm>
              <a:prstGeom prst="rect">
                <a:avLst/>
              </a:prstGeom>
              <a:grpFill/>
            </p:spPr>
          </p:pic>
          <p:pic>
            <p:nvPicPr>
              <p:cNvPr id="1194" name="Afbeelding 1193">
                <a:extLst>
                  <a:ext uri="{FF2B5EF4-FFF2-40B4-BE49-F238E27FC236}">
                    <a16:creationId xmlns:a16="http://schemas.microsoft.com/office/drawing/2014/main" id="{42151D29-C385-474F-A217-2A4574C4D3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428" t="39456" r="13101" b="41282"/>
              <a:stretch/>
            </p:blipFill>
            <p:spPr>
              <a:xfrm flipV="1">
                <a:off x="7381470" y="547861"/>
                <a:ext cx="290850" cy="111926"/>
              </a:xfrm>
              <a:prstGeom prst="rect">
                <a:avLst/>
              </a:prstGeom>
              <a:grpFill/>
            </p:spPr>
          </p:pic>
          <p:sp>
            <p:nvSpPr>
              <p:cNvPr id="1196" name="Rechthoek 1195">
                <a:extLst>
                  <a:ext uri="{FF2B5EF4-FFF2-40B4-BE49-F238E27FC236}">
                    <a16:creationId xmlns:a16="http://schemas.microsoft.com/office/drawing/2014/main" id="{9E47E1CC-EF12-4CB3-B884-379E3F60151F}"/>
                  </a:ext>
                </a:extLst>
              </p:cNvPr>
              <p:cNvSpPr/>
              <p:nvPr/>
            </p:nvSpPr>
            <p:spPr>
              <a:xfrm>
                <a:off x="6890400" y="225169"/>
                <a:ext cx="315831" cy="18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7" name="Rechthoek 1196">
                <a:extLst>
                  <a:ext uri="{FF2B5EF4-FFF2-40B4-BE49-F238E27FC236}">
                    <a16:creationId xmlns:a16="http://schemas.microsoft.com/office/drawing/2014/main" id="{4CC5D536-BF53-40D4-818A-FB1F6F3C7FC2}"/>
                  </a:ext>
                </a:extLst>
              </p:cNvPr>
              <p:cNvSpPr/>
              <p:nvPr/>
            </p:nvSpPr>
            <p:spPr>
              <a:xfrm>
                <a:off x="6452268" y="183781"/>
                <a:ext cx="315831" cy="2559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grpSp>
            <p:nvGrpSpPr>
              <p:cNvPr id="7" name="Groep 6">
                <a:extLst>
                  <a:ext uri="{FF2B5EF4-FFF2-40B4-BE49-F238E27FC236}">
                    <a16:creationId xmlns:a16="http://schemas.microsoft.com/office/drawing/2014/main" id="{7AA4DB7B-D772-43CC-80BF-06CC9C1A2616}"/>
                  </a:ext>
                </a:extLst>
              </p:cNvPr>
              <p:cNvGrpSpPr/>
              <p:nvPr/>
            </p:nvGrpSpPr>
            <p:grpSpPr>
              <a:xfrm>
                <a:off x="6457240" y="276071"/>
                <a:ext cx="913402" cy="421951"/>
                <a:chOff x="6457240" y="276071"/>
                <a:chExt cx="913402" cy="421951"/>
              </a:xfrm>
              <a:grpFill/>
            </p:grpSpPr>
            <p:pic>
              <p:nvPicPr>
                <p:cNvPr id="1195" name="Afbeelding 1194">
                  <a:extLst>
                    <a:ext uri="{FF2B5EF4-FFF2-40B4-BE49-F238E27FC236}">
                      <a16:creationId xmlns:a16="http://schemas.microsoft.com/office/drawing/2014/main" id="{ED379453-D27F-4953-B7DF-70ECF5B56E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15" t="32110" r="10679"/>
                <a:stretch/>
              </p:blipFill>
              <p:spPr>
                <a:xfrm flipV="1">
                  <a:off x="6457240" y="276071"/>
                  <a:ext cx="783621" cy="421951"/>
                </a:xfrm>
                <a:prstGeom prst="rect">
                  <a:avLst/>
                </a:prstGeom>
                <a:grpFill/>
              </p:spPr>
            </p:pic>
            <p:pic>
              <p:nvPicPr>
                <p:cNvPr id="1198" name="Afbeelding 1197">
                  <a:extLst>
                    <a:ext uri="{FF2B5EF4-FFF2-40B4-BE49-F238E27FC236}">
                      <a16:creationId xmlns:a16="http://schemas.microsoft.com/office/drawing/2014/main" id="{091DCA97-1A8B-4CAA-933B-9348EC5315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9811" r="66824" b="2201"/>
                <a:stretch/>
              </p:blipFill>
              <p:spPr>
                <a:xfrm flipV="1">
                  <a:off x="7253965" y="541119"/>
                  <a:ext cx="116677" cy="111802"/>
                </a:xfrm>
                <a:prstGeom prst="rect">
                  <a:avLst/>
                </a:prstGeom>
                <a:grpFill/>
              </p:spPr>
            </p:pic>
          </p:grpSp>
          <p:grpSp>
            <p:nvGrpSpPr>
              <p:cNvPr id="1200" name="Groep 1199">
                <a:extLst>
                  <a:ext uri="{FF2B5EF4-FFF2-40B4-BE49-F238E27FC236}">
                    <a16:creationId xmlns:a16="http://schemas.microsoft.com/office/drawing/2014/main" id="{94A59BDC-BCED-4F2E-AF71-573FC1A1CC08}"/>
                  </a:ext>
                </a:extLst>
              </p:cNvPr>
              <p:cNvGrpSpPr/>
              <p:nvPr/>
            </p:nvGrpSpPr>
            <p:grpSpPr>
              <a:xfrm>
                <a:off x="-46634" y="201223"/>
                <a:ext cx="1282119" cy="1136906"/>
                <a:chOff x="3193143" y="2955883"/>
                <a:chExt cx="1282119" cy="1136906"/>
              </a:xfrm>
              <a:grpFill/>
            </p:grpSpPr>
            <p:grpSp>
              <p:nvGrpSpPr>
                <p:cNvPr id="1201" name="Groep 1200">
                  <a:extLst>
                    <a:ext uri="{FF2B5EF4-FFF2-40B4-BE49-F238E27FC236}">
                      <a16:creationId xmlns:a16="http://schemas.microsoft.com/office/drawing/2014/main" id="{D602D29E-2ACE-4C86-A502-AE042C812465}"/>
                    </a:ext>
                  </a:extLst>
                </p:cNvPr>
                <p:cNvGrpSpPr/>
                <p:nvPr/>
              </p:nvGrpSpPr>
              <p:grpSpPr>
                <a:xfrm flipV="1">
                  <a:off x="3193143" y="3157687"/>
                  <a:ext cx="967367" cy="439855"/>
                  <a:chOff x="753877" y="3024659"/>
                  <a:chExt cx="2483258" cy="1127891"/>
                </a:xfrm>
                <a:grpFill/>
              </p:grpSpPr>
              <p:sp>
                <p:nvSpPr>
                  <p:cNvPr id="1213" name="Rechthoek 1212">
                    <a:extLst>
                      <a:ext uri="{FF2B5EF4-FFF2-40B4-BE49-F238E27FC236}">
                        <a16:creationId xmlns:a16="http://schemas.microsoft.com/office/drawing/2014/main" id="{20A37463-A6BB-49C0-84B9-F74804D6C27C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36814"/>
                    <a:ext cx="587230" cy="322145"/>
                  </a:xfrm>
                  <a:prstGeom prst="rect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1214" name="Afbeelding 1213">
                    <a:extLst>
                      <a:ext uri="{FF2B5EF4-FFF2-40B4-BE49-F238E27FC236}">
                        <a16:creationId xmlns:a16="http://schemas.microsoft.com/office/drawing/2014/main" id="{0A07389E-D61E-4202-BF2E-75301A53B20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2915" t="25198" r="12524"/>
                  <a:stretch/>
                </p:blipFill>
                <p:spPr>
                  <a:xfrm flipV="1">
                    <a:off x="1048624" y="3036814"/>
                    <a:ext cx="1888997" cy="1115736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1215" name="Rechthoek 1214">
                    <a:extLst>
                      <a:ext uri="{FF2B5EF4-FFF2-40B4-BE49-F238E27FC236}">
                        <a16:creationId xmlns:a16="http://schemas.microsoft.com/office/drawing/2014/main" id="{1335989C-C006-4C56-9083-C0B9DD2F44BB}"/>
                      </a:ext>
                    </a:extLst>
                  </p:cNvPr>
                  <p:cNvSpPr/>
                  <p:nvPr/>
                </p:nvSpPr>
                <p:spPr>
                  <a:xfrm>
                    <a:off x="2118217" y="3056533"/>
                    <a:ext cx="780179" cy="3569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216" name="Rechthoek 1215">
                    <a:extLst>
                      <a:ext uri="{FF2B5EF4-FFF2-40B4-BE49-F238E27FC236}">
                        <a16:creationId xmlns:a16="http://schemas.microsoft.com/office/drawing/2014/main" id="{712C7E57-9A69-47C8-82C1-790E9341D49E}"/>
                      </a:ext>
                    </a:extLst>
                  </p:cNvPr>
                  <p:cNvSpPr/>
                  <p:nvPr/>
                </p:nvSpPr>
                <p:spPr>
                  <a:xfrm>
                    <a:off x="1191234" y="3024659"/>
                    <a:ext cx="674543" cy="3689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1217" name="Afbeelding 1216">
                    <a:extLst>
                      <a:ext uri="{FF2B5EF4-FFF2-40B4-BE49-F238E27FC236}">
                        <a16:creationId xmlns:a16="http://schemas.microsoft.com/office/drawing/2014/main" id="{07FFDD01-7EB2-4B81-BB57-5B0FAB2AB3A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933" b="-56"/>
                  <a:stretch/>
                </p:blipFill>
                <p:spPr>
                  <a:xfrm flipV="1">
                    <a:off x="2915175" y="3621955"/>
                    <a:ext cx="321960" cy="322143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218" name="Afbeelding 1217">
                    <a:extLst>
                      <a:ext uri="{FF2B5EF4-FFF2-40B4-BE49-F238E27FC236}">
                        <a16:creationId xmlns:a16="http://schemas.microsoft.com/office/drawing/2014/main" id="{11B9A347-CF25-4212-BB72-A6FE417815A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799" t="78460" r="66364" b="-94"/>
                  <a:stretch/>
                </p:blipFill>
                <p:spPr>
                  <a:xfrm rot="10800000" flipV="1">
                    <a:off x="753877" y="3621957"/>
                    <a:ext cx="294746" cy="322688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1203" name="Groep 1202">
                  <a:extLst>
                    <a:ext uri="{FF2B5EF4-FFF2-40B4-BE49-F238E27FC236}">
                      <a16:creationId xmlns:a16="http://schemas.microsoft.com/office/drawing/2014/main" id="{C60D0F3B-FA89-45BF-8F46-ED0F22F2B8F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330628" y="3576921"/>
                  <a:ext cx="706415" cy="515868"/>
                  <a:chOff x="2841972" y="3787343"/>
                  <a:chExt cx="1745013" cy="1238021"/>
                </a:xfrm>
                <a:grpFill/>
              </p:grpSpPr>
              <p:grpSp>
                <p:nvGrpSpPr>
                  <p:cNvPr id="1206" name="Groep 1205">
                    <a:extLst>
                      <a:ext uri="{FF2B5EF4-FFF2-40B4-BE49-F238E27FC236}">
                        <a16:creationId xmlns:a16="http://schemas.microsoft.com/office/drawing/2014/main" id="{6CA6006A-A98D-4DA4-982C-53D16F836644}"/>
                      </a:ext>
                    </a:extLst>
                  </p:cNvPr>
                  <p:cNvGrpSpPr/>
                  <p:nvPr/>
                </p:nvGrpSpPr>
                <p:grpSpPr>
                  <a:xfrm>
                    <a:off x="2841972" y="4636536"/>
                    <a:ext cx="1745013" cy="388828"/>
                    <a:chOff x="1153382" y="3024659"/>
                    <a:chExt cx="1745014" cy="388828"/>
                  </a:xfrm>
                  <a:grpFill/>
                </p:grpSpPr>
                <p:sp>
                  <p:nvSpPr>
                    <p:cNvPr id="1210" name="Rechthoek 1209">
                      <a:extLst>
                        <a:ext uri="{FF2B5EF4-FFF2-40B4-BE49-F238E27FC236}">
                          <a16:creationId xmlns:a16="http://schemas.microsoft.com/office/drawing/2014/main" id="{88163728-DCA3-498F-B9CF-F763E92AB0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1234" y="3036814"/>
                      <a:ext cx="587230" cy="32214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211" name="Rechthoek 1210">
                      <a:extLst>
                        <a:ext uri="{FF2B5EF4-FFF2-40B4-BE49-F238E27FC236}">
                          <a16:creationId xmlns:a16="http://schemas.microsoft.com/office/drawing/2014/main" id="{0BFE077E-3710-496A-987F-9BB18F2E9A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217" y="3056533"/>
                      <a:ext cx="780179" cy="35695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1212" name="Rechthoek 1211">
                      <a:extLst>
                        <a:ext uri="{FF2B5EF4-FFF2-40B4-BE49-F238E27FC236}">
                          <a16:creationId xmlns:a16="http://schemas.microsoft.com/office/drawing/2014/main" id="{81D80D1E-69D7-4391-9D56-DC8035A2A5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53382" y="3024659"/>
                      <a:ext cx="712395" cy="36897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pic>
                <p:nvPicPr>
                  <p:cNvPr id="1207" name="Afbeelding 1206">
                    <a:extLst>
                      <a:ext uri="{FF2B5EF4-FFF2-40B4-BE49-F238E27FC236}">
                        <a16:creationId xmlns:a16="http://schemas.microsoft.com/office/drawing/2014/main" id="{D3540E63-9E40-4B6D-A4B3-CBE40E9C905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99" t="20157" r="23223" b="20774"/>
                  <a:stretch/>
                </p:blipFill>
                <p:spPr>
                  <a:xfrm flipV="1">
                    <a:off x="3573965" y="3787343"/>
                    <a:ext cx="232528" cy="881061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208" name="Afbeelding 1207">
                    <a:extLst>
                      <a:ext uri="{FF2B5EF4-FFF2-40B4-BE49-F238E27FC236}">
                        <a16:creationId xmlns:a16="http://schemas.microsoft.com/office/drawing/2014/main" id="{AB7E0755-2B1B-4123-9E86-FD8DCF86F79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t="29946" r="35587" b="49623"/>
                  <a:stretch/>
                </p:blipFill>
                <p:spPr>
                  <a:xfrm rot="5400000">
                    <a:off x="3736771" y="4085334"/>
                    <a:ext cx="404812" cy="265367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1209" name="Afbeelding 1208">
                    <a:extLst>
                      <a:ext uri="{FF2B5EF4-FFF2-40B4-BE49-F238E27FC236}">
                        <a16:creationId xmlns:a16="http://schemas.microsoft.com/office/drawing/2014/main" id="{16E7758F-0BEA-4CD8-AE1E-19CC1E104A4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947" r="35587" b="72182"/>
                  <a:stretch/>
                </p:blipFill>
                <p:spPr>
                  <a:xfrm>
                    <a:off x="4032302" y="3992568"/>
                    <a:ext cx="404812" cy="361325"/>
                  </a:xfrm>
                  <a:prstGeom prst="rect">
                    <a:avLst/>
                  </a:prstGeom>
                  <a:grpFill/>
                </p:spPr>
              </p:pic>
            </p:grpSp>
            <p:pic>
              <p:nvPicPr>
                <p:cNvPr id="1204" name="Afbeelding 1203">
                  <a:extLst>
                    <a:ext uri="{FF2B5EF4-FFF2-40B4-BE49-F238E27FC236}">
                      <a16:creationId xmlns:a16="http://schemas.microsoft.com/office/drawing/2014/main" id="{8A8AE66E-1CD6-47D7-BAD9-155B8973651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428" t="39456" r="13101" b="41282"/>
                <a:stretch/>
              </p:blipFill>
              <p:spPr>
                <a:xfrm flipV="1">
                  <a:off x="4173016" y="3247084"/>
                  <a:ext cx="302246" cy="119721"/>
                </a:xfrm>
                <a:prstGeom prst="rect">
                  <a:avLst/>
                </a:prstGeom>
                <a:grpFill/>
              </p:spPr>
            </p:pic>
            <p:pic>
              <p:nvPicPr>
                <p:cNvPr id="1205" name="Afbeelding 1204">
                  <a:extLst>
                    <a:ext uri="{FF2B5EF4-FFF2-40B4-BE49-F238E27FC236}">
                      <a16:creationId xmlns:a16="http://schemas.microsoft.com/office/drawing/2014/main" id="{9B504F0F-B474-481C-A390-BC1EB61E72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947" r="35587" b="49623"/>
                <a:stretch/>
              </p:blipFill>
              <p:spPr>
                <a:xfrm>
                  <a:off x="4237598" y="2955883"/>
                  <a:ext cx="163876" cy="272656"/>
                </a:xfrm>
                <a:prstGeom prst="rect">
                  <a:avLst/>
                </a:prstGeom>
                <a:grpFill/>
              </p:spPr>
            </p:pic>
          </p:grpSp>
          <p:pic>
            <p:nvPicPr>
              <p:cNvPr id="1219" name="Afbeelding 1218">
                <a:extLst>
                  <a:ext uri="{FF2B5EF4-FFF2-40B4-BE49-F238E27FC236}">
                    <a16:creationId xmlns:a16="http://schemas.microsoft.com/office/drawing/2014/main" id="{45CF065D-8BE6-4DA8-B51C-B8BA47D7D18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428" t="39456" r="13101" b="41282"/>
              <a:stretch/>
            </p:blipFill>
            <p:spPr>
              <a:xfrm flipV="1">
                <a:off x="2275461" y="497505"/>
                <a:ext cx="302246" cy="112688"/>
              </a:xfrm>
              <a:prstGeom prst="rect">
                <a:avLst/>
              </a:prstGeom>
              <a:grpFill/>
            </p:spPr>
          </p:pic>
          <p:grpSp>
            <p:nvGrpSpPr>
              <p:cNvPr id="1220" name="Groep 1219">
                <a:extLst>
                  <a:ext uri="{FF2B5EF4-FFF2-40B4-BE49-F238E27FC236}">
                    <a16:creationId xmlns:a16="http://schemas.microsoft.com/office/drawing/2014/main" id="{0B5064EB-75C7-451A-809E-6097D137406A}"/>
                  </a:ext>
                </a:extLst>
              </p:cNvPr>
              <p:cNvGrpSpPr/>
              <p:nvPr/>
            </p:nvGrpSpPr>
            <p:grpSpPr>
              <a:xfrm>
                <a:off x="1334188" y="234982"/>
                <a:ext cx="913402" cy="421951"/>
                <a:chOff x="6457240" y="276071"/>
                <a:chExt cx="913402" cy="421951"/>
              </a:xfrm>
              <a:grpFill/>
            </p:grpSpPr>
            <p:pic>
              <p:nvPicPr>
                <p:cNvPr id="1221" name="Afbeelding 1220">
                  <a:extLst>
                    <a:ext uri="{FF2B5EF4-FFF2-40B4-BE49-F238E27FC236}">
                      <a16:creationId xmlns:a16="http://schemas.microsoft.com/office/drawing/2014/main" id="{9326143D-3B0D-41C9-9C49-D718652B7A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15" t="32110" r="10679"/>
                <a:stretch/>
              </p:blipFill>
              <p:spPr>
                <a:xfrm flipV="1">
                  <a:off x="6457240" y="276071"/>
                  <a:ext cx="783621" cy="421951"/>
                </a:xfrm>
                <a:prstGeom prst="rect">
                  <a:avLst/>
                </a:prstGeom>
                <a:grpFill/>
              </p:spPr>
            </p:pic>
            <p:pic>
              <p:nvPicPr>
                <p:cNvPr id="1222" name="Afbeelding 1221">
                  <a:extLst>
                    <a:ext uri="{FF2B5EF4-FFF2-40B4-BE49-F238E27FC236}">
                      <a16:creationId xmlns:a16="http://schemas.microsoft.com/office/drawing/2014/main" id="{B6F51FC6-73BC-482B-83A8-2A0DEDE22D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99" t="79811" r="66824" b="2201"/>
                <a:stretch/>
              </p:blipFill>
              <p:spPr>
                <a:xfrm flipV="1">
                  <a:off x="7253965" y="541119"/>
                  <a:ext cx="116677" cy="111802"/>
                </a:xfrm>
                <a:prstGeom prst="rect">
                  <a:avLst/>
                </a:prstGeom>
                <a:grpFill/>
              </p:spPr>
            </p:pic>
          </p:grpSp>
          <p:sp>
            <p:nvSpPr>
              <p:cNvPr id="1223" name="Rechthoek 1222">
                <a:extLst>
                  <a:ext uri="{FF2B5EF4-FFF2-40B4-BE49-F238E27FC236}">
                    <a16:creationId xmlns:a16="http://schemas.microsoft.com/office/drawing/2014/main" id="{1B3F26A8-43AF-4A6F-A813-F4ABDDCF261E}"/>
                  </a:ext>
                </a:extLst>
              </p:cNvPr>
              <p:cNvSpPr/>
              <p:nvPr/>
            </p:nvSpPr>
            <p:spPr>
              <a:xfrm>
                <a:off x="6889649" y="275615"/>
                <a:ext cx="379446" cy="1437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1224" name="Rechthoek 1223">
                <a:extLst>
                  <a:ext uri="{FF2B5EF4-FFF2-40B4-BE49-F238E27FC236}">
                    <a16:creationId xmlns:a16="http://schemas.microsoft.com/office/drawing/2014/main" id="{9DFFC241-5785-4975-9F22-F0D33EE6E5CC}"/>
                  </a:ext>
                </a:extLst>
              </p:cNvPr>
              <p:cNvSpPr/>
              <p:nvPr/>
            </p:nvSpPr>
            <p:spPr>
              <a:xfrm>
                <a:off x="6369594" y="266893"/>
                <a:ext cx="379446" cy="1437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1227" name="Rechthoek 1226">
                <a:extLst>
                  <a:ext uri="{FF2B5EF4-FFF2-40B4-BE49-F238E27FC236}">
                    <a16:creationId xmlns:a16="http://schemas.microsoft.com/office/drawing/2014/main" id="{D81EC036-0E90-49FD-860F-B32F6460A0F7}"/>
                  </a:ext>
                </a:extLst>
              </p:cNvPr>
              <p:cNvSpPr/>
              <p:nvPr/>
            </p:nvSpPr>
            <p:spPr>
              <a:xfrm>
                <a:off x="1770720" y="223282"/>
                <a:ext cx="379446" cy="1437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1228" name="Rechthoek 1227">
                <a:extLst>
                  <a:ext uri="{FF2B5EF4-FFF2-40B4-BE49-F238E27FC236}">
                    <a16:creationId xmlns:a16="http://schemas.microsoft.com/office/drawing/2014/main" id="{0F553436-22FE-41BE-B7E4-AF662C8ED16D}"/>
                  </a:ext>
                </a:extLst>
              </p:cNvPr>
              <p:cNvSpPr/>
              <p:nvPr/>
            </p:nvSpPr>
            <p:spPr>
              <a:xfrm>
                <a:off x="1279748" y="239868"/>
                <a:ext cx="379446" cy="1437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pic>
            <p:nvPicPr>
              <p:cNvPr id="1229" name="Afbeelding 1228">
                <a:extLst>
                  <a:ext uri="{FF2B5EF4-FFF2-40B4-BE49-F238E27FC236}">
                    <a16:creationId xmlns:a16="http://schemas.microsoft.com/office/drawing/2014/main" id="{1196932F-DE4B-436E-96EC-4217D1147A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428" t="39456" r="13101" b="41282"/>
              <a:stretch/>
            </p:blipFill>
            <p:spPr>
              <a:xfrm flipV="1">
                <a:off x="2717040" y="529520"/>
                <a:ext cx="302246" cy="77214"/>
              </a:xfrm>
              <a:prstGeom prst="rect">
                <a:avLst/>
              </a:prstGeom>
              <a:grpFill/>
            </p:spPr>
          </p:pic>
          <p:pic>
            <p:nvPicPr>
              <p:cNvPr id="1230" name="Afbeelding 1229">
                <a:extLst>
                  <a:ext uri="{FF2B5EF4-FFF2-40B4-BE49-F238E27FC236}">
                    <a16:creationId xmlns:a16="http://schemas.microsoft.com/office/drawing/2014/main" id="{F09E4639-2562-464F-807A-0081C14B2E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99" t="78460" r="66364" b="-94"/>
              <a:stretch/>
            </p:blipFill>
            <p:spPr>
              <a:xfrm rot="10800000">
                <a:off x="1247379" y="487606"/>
                <a:ext cx="114820" cy="125842"/>
              </a:xfrm>
              <a:prstGeom prst="rect">
                <a:avLst/>
              </a:prstGeom>
              <a:grpFill/>
            </p:spPr>
          </p:pic>
          <p:sp>
            <p:nvSpPr>
              <p:cNvPr id="1231" name="Rechthoek 1230">
                <a:extLst>
                  <a:ext uri="{FF2B5EF4-FFF2-40B4-BE49-F238E27FC236}">
                    <a16:creationId xmlns:a16="http://schemas.microsoft.com/office/drawing/2014/main" id="{4CECE644-6793-47F4-A59A-86DE5595B75B}"/>
                  </a:ext>
                </a:extLst>
              </p:cNvPr>
              <p:cNvSpPr/>
              <p:nvPr/>
            </p:nvSpPr>
            <p:spPr>
              <a:xfrm>
                <a:off x="2763433" y="498784"/>
                <a:ext cx="285492" cy="15286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pic>
            <p:nvPicPr>
              <p:cNvPr id="1232" name="Afbeelding 1231">
                <a:extLst>
                  <a:ext uri="{FF2B5EF4-FFF2-40B4-BE49-F238E27FC236}">
                    <a16:creationId xmlns:a16="http://schemas.microsoft.com/office/drawing/2014/main" id="{F86123F9-C29D-48E0-A0DA-7BC18A4189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599" t="20157" r="23223" b="20774"/>
              <a:stretch/>
            </p:blipFill>
            <p:spPr>
              <a:xfrm flipV="1">
                <a:off x="1675807" y="-138157"/>
                <a:ext cx="94132" cy="367127"/>
              </a:xfrm>
              <a:prstGeom prst="rect">
                <a:avLst/>
              </a:prstGeom>
              <a:grpFill/>
            </p:spPr>
          </p:pic>
          <p:pic>
            <p:nvPicPr>
              <p:cNvPr id="1233" name="Afbeelding 1232">
                <a:extLst>
                  <a:ext uri="{FF2B5EF4-FFF2-40B4-BE49-F238E27FC236}">
                    <a16:creationId xmlns:a16="http://schemas.microsoft.com/office/drawing/2014/main" id="{86115FAA-52BF-4FB1-9A70-691AAD0A5F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t="29946" r="35587" b="49623"/>
              <a:stretch/>
            </p:blipFill>
            <p:spPr>
              <a:xfrm rot="5400000">
                <a:off x="1739312" y="-12414"/>
                <a:ext cx="168680" cy="107426"/>
              </a:xfrm>
              <a:prstGeom prst="rect">
                <a:avLst/>
              </a:prstGeom>
              <a:grpFill/>
            </p:spPr>
          </p:pic>
          <p:pic>
            <p:nvPicPr>
              <p:cNvPr id="1234" name="Afbeelding 1233">
                <a:extLst>
                  <a:ext uri="{FF2B5EF4-FFF2-40B4-BE49-F238E27FC236}">
                    <a16:creationId xmlns:a16="http://schemas.microsoft.com/office/drawing/2014/main" id="{EEB362C5-54C0-46DC-8C8C-12DFAC19D6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r="35587" b="72182"/>
              <a:stretch/>
            </p:blipFill>
            <p:spPr>
              <a:xfrm>
                <a:off x="1861351" y="-52643"/>
                <a:ext cx="163876" cy="150560"/>
              </a:xfrm>
              <a:prstGeom prst="rect">
                <a:avLst/>
              </a:prstGeom>
              <a:grpFill/>
            </p:spPr>
          </p:pic>
          <p:pic>
            <p:nvPicPr>
              <p:cNvPr id="1235" name="Afbeelding 1234">
                <a:extLst>
                  <a:ext uri="{FF2B5EF4-FFF2-40B4-BE49-F238E27FC236}">
                    <a16:creationId xmlns:a16="http://schemas.microsoft.com/office/drawing/2014/main" id="{0C12BF37-BE99-4019-94C7-EDE9FCE894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599" t="20157" r="23223" b="20774"/>
              <a:stretch/>
            </p:blipFill>
            <p:spPr>
              <a:xfrm flipV="1">
                <a:off x="6788857" y="-102615"/>
                <a:ext cx="94132" cy="367127"/>
              </a:xfrm>
              <a:prstGeom prst="rect">
                <a:avLst/>
              </a:prstGeom>
              <a:grpFill/>
            </p:spPr>
          </p:pic>
          <p:pic>
            <p:nvPicPr>
              <p:cNvPr id="1236" name="Afbeelding 1235">
                <a:extLst>
                  <a:ext uri="{FF2B5EF4-FFF2-40B4-BE49-F238E27FC236}">
                    <a16:creationId xmlns:a16="http://schemas.microsoft.com/office/drawing/2014/main" id="{4651E54D-97B8-43ED-B0AD-18B7EDB819E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t="29946" r="35587" b="49623"/>
              <a:stretch/>
            </p:blipFill>
            <p:spPr>
              <a:xfrm rot="5400000">
                <a:off x="6852362" y="23128"/>
                <a:ext cx="168680" cy="107426"/>
              </a:xfrm>
              <a:prstGeom prst="rect">
                <a:avLst/>
              </a:prstGeom>
              <a:grpFill/>
            </p:spPr>
          </p:pic>
          <p:pic>
            <p:nvPicPr>
              <p:cNvPr id="1237" name="Afbeelding 1236">
                <a:extLst>
                  <a:ext uri="{FF2B5EF4-FFF2-40B4-BE49-F238E27FC236}">
                    <a16:creationId xmlns:a16="http://schemas.microsoft.com/office/drawing/2014/main" id="{7B11F4CC-7D82-4F8A-A06F-F016EF71F41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47" r="35587" b="72182"/>
              <a:stretch/>
            </p:blipFill>
            <p:spPr>
              <a:xfrm>
                <a:off x="6974401" y="-17101"/>
                <a:ext cx="163876" cy="150560"/>
              </a:xfrm>
              <a:prstGeom prst="rect">
                <a:avLst/>
              </a:prstGeom>
              <a:grpFill/>
            </p:spPr>
          </p:pic>
        </p:grpSp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2691B8C9-8A29-6699-51E2-CF5353B581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49623"/>
            <a:stretch/>
          </p:blipFill>
          <p:spPr>
            <a:xfrm>
              <a:off x="4859312" y="1209305"/>
              <a:ext cx="166240" cy="276589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1F139E68-B852-7037-8E33-D17B177B1E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49623"/>
            <a:stretch/>
          </p:blipFill>
          <p:spPr>
            <a:xfrm>
              <a:off x="4874669" y="3104208"/>
              <a:ext cx="166240" cy="276589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C927A42F-16F9-F7B6-0663-5E7E24E9AB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49623"/>
            <a:stretch/>
          </p:blipFill>
          <p:spPr>
            <a:xfrm>
              <a:off x="4856365" y="2164026"/>
              <a:ext cx="166240" cy="276589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C987107B-7FA6-EEC5-8B48-EF8602657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49623"/>
            <a:stretch/>
          </p:blipFill>
          <p:spPr>
            <a:xfrm>
              <a:off x="6153299" y="4019969"/>
              <a:ext cx="166240" cy="276589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354DCACD-CD44-CF7F-E0EC-4F7D8FD414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49623"/>
            <a:stretch/>
          </p:blipFill>
          <p:spPr>
            <a:xfrm>
              <a:off x="6170111" y="4957888"/>
              <a:ext cx="166240" cy="276589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4" name="Afbeelding 13">
              <a:extLst>
                <a:ext uri="{FF2B5EF4-FFF2-40B4-BE49-F238E27FC236}">
                  <a16:creationId xmlns:a16="http://schemas.microsoft.com/office/drawing/2014/main" id="{E458F11B-B8D4-EBE2-CB19-0D8EA0804C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49623"/>
            <a:stretch/>
          </p:blipFill>
          <p:spPr>
            <a:xfrm>
              <a:off x="6185608" y="5925191"/>
              <a:ext cx="166240" cy="276589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407" name="Afbeelding 2406">
              <a:extLst>
                <a:ext uri="{FF2B5EF4-FFF2-40B4-BE49-F238E27FC236}">
                  <a16:creationId xmlns:a16="http://schemas.microsoft.com/office/drawing/2014/main" id="{EC4F54C1-288F-B254-1105-B71A9A896C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49623"/>
            <a:stretch/>
          </p:blipFill>
          <p:spPr>
            <a:xfrm>
              <a:off x="3552171" y="4998328"/>
              <a:ext cx="163876" cy="272657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408" name="Afbeelding 2407">
              <a:extLst>
                <a:ext uri="{FF2B5EF4-FFF2-40B4-BE49-F238E27FC236}">
                  <a16:creationId xmlns:a16="http://schemas.microsoft.com/office/drawing/2014/main" id="{14193B26-F162-93C7-F06F-93F1AB51FE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49623"/>
            <a:stretch/>
          </p:blipFill>
          <p:spPr>
            <a:xfrm>
              <a:off x="3551416" y="4031844"/>
              <a:ext cx="163876" cy="272657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409" name="Afbeelding 2408">
              <a:extLst>
                <a:ext uri="{FF2B5EF4-FFF2-40B4-BE49-F238E27FC236}">
                  <a16:creationId xmlns:a16="http://schemas.microsoft.com/office/drawing/2014/main" id="{20434AA9-A383-63C9-1C43-C322C72F2A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47" r="35587" b="49623"/>
            <a:stretch/>
          </p:blipFill>
          <p:spPr>
            <a:xfrm>
              <a:off x="3570904" y="5947907"/>
              <a:ext cx="163876" cy="272657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2E6D7B8E-C3AC-0CF3-8D01-A5B05C0B11F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855" t="1743" r="2516" b="6760"/>
          <a:stretch/>
        </p:blipFill>
        <p:spPr>
          <a:xfrm>
            <a:off x="379563" y="2907101"/>
            <a:ext cx="3657600" cy="306237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45010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B273ADB7-ACC4-41CE-8843-2C235DCC0254}"/>
              </a:ext>
            </a:extLst>
          </p:cNvPr>
          <p:cNvSpPr/>
          <p:nvPr/>
        </p:nvSpPr>
        <p:spPr>
          <a:xfrm>
            <a:off x="5237094" y="2843880"/>
            <a:ext cx="3067174" cy="1577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177800" y="203200"/>
            <a:ext cx="911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2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57" y="2843880"/>
            <a:ext cx="3860800" cy="3351877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7814A558-D026-4EC1-8B02-5DF175A4AB7D}"/>
              </a:ext>
            </a:extLst>
          </p:cNvPr>
          <p:cNvSpPr/>
          <p:nvPr/>
        </p:nvSpPr>
        <p:spPr>
          <a:xfrm>
            <a:off x="5237094" y="2981811"/>
            <a:ext cx="770599" cy="999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14DEFBF6-96C6-4F2D-B7F1-85BE8F02847F}"/>
              </a:ext>
            </a:extLst>
          </p:cNvPr>
          <p:cNvSpPr/>
          <p:nvPr/>
        </p:nvSpPr>
        <p:spPr>
          <a:xfrm>
            <a:off x="5237094" y="4421029"/>
            <a:ext cx="3067174" cy="1774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89286E64-ACAC-4884-9E2F-B6D8E9ECD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57" y="2843880"/>
            <a:ext cx="3860800" cy="3351877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2910B116-1C26-439B-B16F-5A93AAC368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5" t="1743" r="2516" b="6760"/>
          <a:stretch/>
        </p:blipFill>
        <p:spPr>
          <a:xfrm>
            <a:off x="379563" y="2907101"/>
            <a:ext cx="3657600" cy="306237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E699F67-2376-4667-950C-ED8993B7ED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823" t="9669" r="-21384" b="-1890"/>
          <a:stretch/>
        </p:blipFill>
        <p:spPr>
          <a:xfrm>
            <a:off x="5224004" y="3217628"/>
            <a:ext cx="3067174" cy="1302190"/>
          </a:xfrm>
          <a:prstGeom prst="rect">
            <a:avLst/>
          </a:prstGeom>
        </p:spPr>
      </p:pic>
      <p:sp useBgFill="1">
        <p:nvSpPr>
          <p:cNvPr id="5" name="Tekstvak 4">
            <a:extLst>
              <a:ext uri="{FF2B5EF4-FFF2-40B4-BE49-F238E27FC236}">
                <a16:creationId xmlns:a16="http://schemas.microsoft.com/office/drawing/2014/main" id="{7EFEDAE7-2895-D9AA-5CAD-391F9574AC23}"/>
              </a:ext>
            </a:extLst>
          </p:cNvPr>
          <p:cNvSpPr txBox="1"/>
          <p:nvPr/>
        </p:nvSpPr>
        <p:spPr>
          <a:xfrm>
            <a:off x="1011200" y="184809"/>
            <a:ext cx="810969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                       </a:t>
            </a:r>
            <a:r>
              <a:rPr lang="nl-NL" sz="3200" dirty="0">
                <a:solidFill>
                  <a:srgbClr val="FF0000"/>
                </a:solidFill>
              </a:rPr>
              <a:t>Thermoharder</a:t>
            </a:r>
          </a:p>
        </p:txBody>
      </p:sp>
    </p:spTree>
    <p:extLst>
      <p:ext uri="{BB962C8B-B14F-4D97-AF65-F5344CB8AC3E}">
        <p14:creationId xmlns:p14="http://schemas.microsoft.com/office/powerpoint/2010/main" val="105895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4E27CE6B-D971-46BB-B8FC-10F37A5E61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0" t="1746" r="2740" b="6615"/>
          <a:stretch/>
        </p:blipFill>
        <p:spPr>
          <a:xfrm>
            <a:off x="388800" y="2908800"/>
            <a:ext cx="3651056" cy="306237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B49B508F-534B-4565-86CE-F4424443E9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" t="1889" r="2913" b="6607"/>
          <a:stretch/>
        </p:blipFill>
        <p:spPr>
          <a:xfrm>
            <a:off x="378000" y="2908800"/>
            <a:ext cx="3657601" cy="306237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B4048F5-91E2-75CB-8178-68451B704F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0"/>
          <a:stretch/>
        </p:blipFill>
        <p:spPr>
          <a:xfrm>
            <a:off x="6330977" y="3193085"/>
            <a:ext cx="2524195" cy="2486921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7814A558-D026-4EC1-8B02-5DF175A4AB7D}"/>
              </a:ext>
            </a:extLst>
          </p:cNvPr>
          <p:cNvSpPr/>
          <p:nvPr/>
        </p:nvSpPr>
        <p:spPr>
          <a:xfrm>
            <a:off x="5237094" y="2981811"/>
            <a:ext cx="770599" cy="999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86284415-67AC-4290-AC4B-22BAF374312A}"/>
              </a:ext>
            </a:extLst>
          </p:cNvPr>
          <p:cNvSpPr/>
          <p:nvPr/>
        </p:nvSpPr>
        <p:spPr>
          <a:xfrm>
            <a:off x="4316149" y="2981811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9" name="Afbeelding 48">
            <a:extLst>
              <a:ext uri="{FF2B5EF4-FFF2-40B4-BE49-F238E27FC236}">
                <a16:creationId xmlns:a16="http://schemas.microsoft.com/office/drawing/2014/main" id="{DEA15D0D-5A27-427B-A5ED-BA1A65FA77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823" t="9669" r="-21384" b="-1890"/>
          <a:stretch/>
        </p:blipFill>
        <p:spPr>
          <a:xfrm>
            <a:off x="5224004" y="3217628"/>
            <a:ext cx="3067174" cy="1302190"/>
          </a:xfrm>
          <a:prstGeom prst="rect">
            <a:avLst/>
          </a:prstGeom>
        </p:spPr>
      </p:pic>
      <p:pic>
        <p:nvPicPr>
          <p:cNvPr id="50" name="Afbeelding 49">
            <a:extLst>
              <a:ext uri="{FF2B5EF4-FFF2-40B4-BE49-F238E27FC236}">
                <a16:creationId xmlns:a16="http://schemas.microsoft.com/office/drawing/2014/main" id="{EC7D18B5-D478-4A55-ABB5-1BA47CA095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68" t="18903" r="1" b="24768"/>
          <a:stretch/>
        </p:blipFill>
        <p:spPr>
          <a:xfrm>
            <a:off x="4958563" y="4451159"/>
            <a:ext cx="3339160" cy="1739402"/>
          </a:xfrm>
          <a:prstGeom prst="rect">
            <a:avLst/>
          </a:prstGeom>
        </p:spPr>
      </p:pic>
      <p:pic>
        <p:nvPicPr>
          <p:cNvPr id="55" name="Afbeelding 54">
            <a:extLst>
              <a:ext uri="{FF2B5EF4-FFF2-40B4-BE49-F238E27FC236}">
                <a16:creationId xmlns:a16="http://schemas.microsoft.com/office/drawing/2014/main" id="{CA7B29A9-A64E-47D3-805F-1ED8EA3F50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098" y="4117459"/>
            <a:ext cx="276225" cy="63817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0967E04-F60E-61C7-32F4-403CE99CCAE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1" t="17885" b="12149"/>
          <a:stretch/>
        </p:blipFill>
        <p:spPr>
          <a:xfrm>
            <a:off x="5622393" y="1709341"/>
            <a:ext cx="2797993" cy="296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3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331 L 0.00174 -0.34144 " pathEditMode="relative" rAng="0" ptsTypes="AA">
                                      <p:cBhvr>
                                        <p:cTn id="13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541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9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8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38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85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25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>
            <a:extLst>
              <a:ext uri="{FF2B5EF4-FFF2-40B4-BE49-F238E27FC236}">
                <a16:creationId xmlns:a16="http://schemas.microsoft.com/office/drawing/2014/main" id="{66C90B01-89A9-4605-8030-930D34948197}"/>
              </a:ext>
            </a:extLst>
          </p:cNvPr>
          <p:cNvSpPr txBox="1"/>
          <p:nvPr/>
        </p:nvSpPr>
        <p:spPr>
          <a:xfrm>
            <a:off x="177800" y="203200"/>
            <a:ext cx="9118600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		</a:t>
            </a:r>
            <a:endParaRPr lang="nl-NL" sz="3200" dirty="0">
              <a:solidFill>
                <a:srgbClr val="FF0000"/>
              </a:solidFill>
            </a:endParaRPr>
          </a:p>
          <a:p>
            <a:r>
              <a:rPr lang="nl-NL" sz="3200" b="1" dirty="0">
                <a:solidFill>
                  <a:srgbClr val="FF0000"/>
                </a:solidFill>
              </a:rPr>
              <a:t>						</a:t>
            </a:r>
            <a:endParaRPr lang="nl-NL" sz="3200" b="1" i="1" dirty="0">
              <a:solidFill>
                <a:srgbClr val="FF0000"/>
              </a:solidFill>
            </a:endParaRPr>
          </a:p>
          <a:p>
            <a:endParaRPr lang="nl-NL" sz="3200" b="1" i="1" dirty="0">
              <a:solidFill>
                <a:srgbClr val="FF0000"/>
              </a:solidFill>
            </a:endParaRPr>
          </a:p>
          <a:p>
            <a:r>
              <a:rPr lang="nl-NL" sz="4000" b="1" dirty="0">
                <a:solidFill>
                  <a:schemeClr val="bg1"/>
                </a:solidFill>
              </a:rPr>
              <a:t>netwerkstructuur</a:t>
            </a:r>
          </a:p>
          <a:p>
            <a:r>
              <a:rPr lang="nl-NL" sz="2800" dirty="0">
                <a:solidFill>
                  <a:srgbClr val="FF0000"/>
                </a:solidFill>
              </a:rPr>
              <a:t>                                               </a:t>
            </a:r>
          </a:p>
          <a:p>
            <a:endParaRPr lang="nl-NL" sz="2800" b="1" dirty="0">
              <a:solidFill>
                <a:srgbClr val="FF0000"/>
              </a:solidFill>
            </a:endParaRPr>
          </a:p>
          <a:p>
            <a:endParaRPr lang="nl-NL" sz="2800" b="1" dirty="0">
              <a:solidFill>
                <a:srgbClr val="FF0000"/>
              </a:solidFill>
            </a:endParaRPr>
          </a:p>
          <a:p>
            <a:endParaRPr lang="nl-NL" sz="2800" b="1" dirty="0">
              <a:solidFill>
                <a:srgbClr val="FF0000"/>
              </a:solidFill>
            </a:endParaRPr>
          </a:p>
          <a:p>
            <a:endParaRPr lang="nl-NL" sz="2800" b="1" dirty="0">
              <a:solidFill>
                <a:srgbClr val="FF0000"/>
              </a:solidFill>
            </a:endParaRPr>
          </a:p>
          <a:p>
            <a:r>
              <a:rPr lang="nl-NL" sz="2800" b="1" dirty="0">
                <a:solidFill>
                  <a:srgbClr val="FF0000"/>
                </a:solidFill>
              </a:rPr>
              <a:t> </a:t>
            </a:r>
          </a:p>
          <a:p>
            <a:endParaRPr lang="nl-NL" sz="2800" b="1" dirty="0">
              <a:solidFill>
                <a:srgbClr val="FF0000"/>
              </a:solidFill>
            </a:endParaRPr>
          </a:p>
          <a:p>
            <a:r>
              <a:rPr lang="nl-NL" sz="2800" b="1" dirty="0">
                <a:solidFill>
                  <a:srgbClr val="FF0000"/>
                </a:solidFill>
              </a:rPr>
              <a:t>							          hard </a:t>
            </a:r>
          </a:p>
          <a:p>
            <a:r>
              <a:rPr lang="nl-NL" sz="2800" b="1" dirty="0">
                <a:solidFill>
                  <a:srgbClr val="FF0000"/>
                </a:solidFill>
              </a:rPr>
              <a:t>     </a:t>
            </a:r>
          </a:p>
          <a:p>
            <a:r>
              <a:rPr lang="nl-NL" sz="2800" b="1" dirty="0">
                <a:solidFill>
                  <a:srgbClr val="FF0000"/>
                </a:solidFill>
              </a:rPr>
              <a:t>        </a:t>
            </a:r>
            <a:r>
              <a:rPr lang="nl-NL" sz="2800" dirty="0">
                <a:solidFill>
                  <a:srgbClr val="FF0000"/>
                </a:solidFill>
              </a:rPr>
              <a:t>netwerkstructuur                          niet vervormbaar</a:t>
            </a:r>
          </a:p>
          <a:p>
            <a:r>
              <a:rPr lang="nl-NL" sz="2800" b="1" dirty="0">
                <a:solidFill>
                  <a:srgbClr val="FF0000"/>
                </a:solidFill>
              </a:rPr>
              <a:t>								</a:t>
            </a:r>
          </a:p>
          <a:p>
            <a:r>
              <a:rPr lang="nl-NL" sz="2800" b="1" dirty="0">
                <a:solidFill>
                  <a:srgbClr val="FF0000"/>
                </a:solidFill>
              </a:rPr>
              <a:t>								     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B273ADB7-ACC4-41CE-8843-2C235DCC0254}"/>
              </a:ext>
            </a:extLst>
          </p:cNvPr>
          <p:cNvSpPr/>
          <p:nvPr/>
        </p:nvSpPr>
        <p:spPr>
          <a:xfrm>
            <a:off x="5237094" y="2843880"/>
            <a:ext cx="3067174" cy="1577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1" name="Afbeelding 50">
            <a:extLst>
              <a:ext uri="{FF2B5EF4-FFF2-40B4-BE49-F238E27FC236}">
                <a16:creationId xmlns:a16="http://schemas.microsoft.com/office/drawing/2014/main" id="{973DA46D-3A29-476F-B670-D20625CDE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291" y="3980945"/>
            <a:ext cx="276225" cy="638175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7814A558-D026-4EC1-8B02-5DF175A4AB7D}"/>
              </a:ext>
            </a:extLst>
          </p:cNvPr>
          <p:cNvSpPr/>
          <p:nvPr/>
        </p:nvSpPr>
        <p:spPr>
          <a:xfrm>
            <a:off x="5237094" y="2981811"/>
            <a:ext cx="770599" cy="999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9" name="Afbeelding 48">
            <a:extLst>
              <a:ext uri="{FF2B5EF4-FFF2-40B4-BE49-F238E27FC236}">
                <a16:creationId xmlns:a16="http://schemas.microsoft.com/office/drawing/2014/main" id="{DEA15D0D-5A27-427B-A5ED-BA1A65FA77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823" t="9669" r="-21384" b="-1890"/>
          <a:stretch/>
        </p:blipFill>
        <p:spPr>
          <a:xfrm>
            <a:off x="5237094" y="3218535"/>
            <a:ext cx="3067174" cy="1302190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86284415-67AC-4290-AC4B-22BAF374312A}"/>
              </a:ext>
            </a:extLst>
          </p:cNvPr>
          <p:cNvSpPr/>
          <p:nvPr/>
        </p:nvSpPr>
        <p:spPr>
          <a:xfrm>
            <a:off x="4322694" y="2971800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14DEFBF6-96C6-4F2D-B7F1-85BE8F02847F}"/>
              </a:ext>
            </a:extLst>
          </p:cNvPr>
          <p:cNvSpPr/>
          <p:nvPr/>
        </p:nvSpPr>
        <p:spPr>
          <a:xfrm>
            <a:off x="5237094" y="4421029"/>
            <a:ext cx="3067174" cy="1774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A939A67-B02E-D5D9-AF69-86CE24F200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55" t="1743" r="2516" b="6760"/>
          <a:stretch/>
        </p:blipFill>
        <p:spPr>
          <a:xfrm>
            <a:off x="379563" y="2907101"/>
            <a:ext cx="3657600" cy="306237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60227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BDC976CA-230F-44E7-A0E1-64A6D5239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87" y="52378"/>
            <a:ext cx="7079226" cy="6858000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66C90B01-89A9-4605-8030-930D34948197}"/>
              </a:ext>
            </a:extLst>
          </p:cNvPr>
          <p:cNvSpPr txBox="1"/>
          <p:nvPr/>
        </p:nvSpPr>
        <p:spPr>
          <a:xfrm>
            <a:off x="177800" y="203200"/>
            <a:ext cx="9118600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		</a:t>
            </a:r>
            <a:endParaRPr lang="nl-NL" sz="3200" dirty="0">
              <a:solidFill>
                <a:srgbClr val="FF0000"/>
              </a:solidFill>
            </a:endParaRPr>
          </a:p>
          <a:p>
            <a:r>
              <a:rPr lang="nl-NL" sz="3200" b="1" dirty="0">
                <a:solidFill>
                  <a:srgbClr val="FF0000"/>
                </a:solidFill>
              </a:rPr>
              <a:t>						</a:t>
            </a:r>
            <a:endParaRPr lang="nl-NL" sz="3200" b="1" i="1" dirty="0">
              <a:solidFill>
                <a:srgbClr val="FF0000"/>
              </a:solidFill>
            </a:endParaRPr>
          </a:p>
          <a:p>
            <a:endParaRPr lang="nl-NL" sz="3200" b="1" i="1" dirty="0">
              <a:solidFill>
                <a:srgbClr val="FF0000"/>
              </a:solidFill>
            </a:endParaRPr>
          </a:p>
          <a:p>
            <a:r>
              <a:rPr lang="nl-NL" sz="4000" b="1" dirty="0">
                <a:solidFill>
                  <a:schemeClr val="bg1"/>
                </a:solidFill>
              </a:rPr>
              <a:t>netwerkstructuur</a:t>
            </a:r>
          </a:p>
          <a:p>
            <a:r>
              <a:rPr lang="nl-NL" sz="2800" dirty="0">
                <a:solidFill>
                  <a:srgbClr val="FF0000"/>
                </a:solidFill>
              </a:rPr>
              <a:t>                                               </a:t>
            </a:r>
          </a:p>
          <a:p>
            <a:endParaRPr lang="nl-NL" sz="2800" b="1" dirty="0">
              <a:solidFill>
                <a:srgbClr val="FF0000"/>
              </a:solidFill>
            </a:endParaRPr>
          </a:p>
          <a:p>
            <a:endParaRPr lang="nl-NL" sz="2800" b="1" dirty="0">
              <a:solidFill>
                <a:srgbClr val="FF0000"/>
              </a:solidFill>
            </a:endParaRPr>
          </a:p>
          <a:p>
            <a:endParaRPr lang="nl-NL" sz="2800" b="1" dirty="0">
              <a:solidFill>
                <a:srgbClr val="FF0000"/>
              </a:solidFill>
            </a:endParaRPr>
          </a:p>
          <a:p>
            <a:endParaRPr lang="nl-NL" sz="2800" b="1" dirty="0">
              <a:solidFill>
                <a:srgbClr val="FF0000"/>
              </a:solidFill>
            </a:endParaRPr>
          </a:p>
          <a:p>
            <a:r>
              <a:rPr lang="nl-NL" sz="2800" b="1" dirty="0">
                <a:solidFill>
                  <a:srgbClr val="FF0000"/>
                </a:solidFill>
              </a:rPr>
              <a:t> </a:t>
            </a:r>
          </a:p>
          <a:p>
            <a:endParaRPr lang="nl-NL" sz="2800" b="1" dirty="0">
              <a:solidFill>
                <a:srgbClr val="FF0000"/>
              </a:solidFill>
            </a:endParaRPr>
          </a:p>
          <a:p>
            <a:r>
              <a:rPr lang="nl-NL" sz="2800" b="1" dirty="0">
                <a:solidFill>
                  <a:srgbClr val="FF0000"/>
                </a:solidFill>
              </a:rPr>
              <a:t>							          hard </a:t>
            </a:r>
          </a:p>
          <a:p>
            <a:r>
              <a:rPr lang="nl-NL" sz="2800" b="1" dirty="0">
                <a:solidFill>
                  <a:srgbClr val="FF0000"/>
                </a:solidFill>
              </a:rPr>
              <a:t>     </a:t>
            </a:r>
          </a:p>
          <a:p>
            <a:r>
              <a:rPr lang="nl-NL" sz="2800" b="1" dirty="0">
                <a:solidFill>
                  <a:srgbClr val="FF0000"/>
                </a:solidFill>
              </a:rPr>
              <a:t>        </a:t>
            </a:r>
            <a:r>
              <a:rPr lang="nl-NL" sz="2800" dirty="0">
                <a:solidFill>
                  <a:srgbClr val="FF0000"/>
                </a:solidFill>
              </a:rPr>
              <a:t>netwerkstructuur                          niet vervormbaar</a:t>
            </a:r>
          </a:p>
          <a:p>
            <a:r>
              <a:rPr lang="nl-NL" sz="2800" b="1" dirty="0">
                <a:solidFill>
                  <a:srgbClr val="FF0000"/>
                </a:solidFill>
              </a:rPr>
              <a:t>								</a:t>
            </a:r>
          </a:p>
          <a:p>
            <a:r>
              <a:rPr lang="nl-NL" sz="2800" b="1" dirty="0">
                <a:solidFill>
                  <a:srgbClr val="FF0000"/>
                </a:solidFill>
              </a:rPr>
              <a:t>								     </a:t>
            </a:r>
          </a:p>
        </p:txBody>
      </p:sp>
      <p:pic>
        <p:nvPicPr>
          <p:cNvPr id="49" name="Afbeelding 48">
            <a:extLst>
              <a:ext uri="{FF2B5EF4-FFF2-40B4-BE49-F238E27FC236}">
                <a16:creationId xmlns:a16="http://schemas.microsoft.com/office/drawing/2014/main" id="{DEA15D0D-5A27-427B-A5ED-BA1A65FA77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" t="9669" r="13827" b="10649"/>
          <a:stretch/>
        </p:blipFill>
        <p:spPr>
          <a:xfrm>
            <a:off x="5745018" y="3218535"/>
            <a:ext cx="1810327" cy="1125140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14DEFBF6-96C6-4F2D-B7F1-85BE8F02847F}"/>
              </a:ext>
            </a:extLst>
          </p:cNvPr>
          <p:cNvSpPr/>
          <p:nvPr/>
        </p:nvSpPr>
        <p:spPr>
          <a:xfrm>
            <a:off x="5237094" y="4421029"/>
            <a:ext cx="3067174" cy="1774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60C8E968-4C73-4110-A88E-AD6C7FE852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45" r="69743" b="40285"/>
          <a:stretch/>
        </p:blipFill>
        <p:spPr>
          <a:xfrm>
            <a:off x="98608" y="-159530"/>
            <a:ext cx="2506672" cy="197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63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151002" y="109057"/>
            <a:ext cx="8783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   Ketenmoleculen die onderling </a:t>
            </a:r>
            <a:r>
              <a:rPr lang="nl-NL" sz="2800" dirty="0">
                <a:solidFill>
                  <a:srgbClr val="FF0000"/>
                </a:solidFill>
              </a:rPr>
              <a:t>crosslinks</a:t>
            </a:r>
            <a:r>
              <a:rPr lang="nl-NL" sz="2800" dirty="0"/>
              <a:t> kunnen vormen.</a:t>
            </a:r>
          </a:p>
        </p:txBody>
      </p:sp>
    </p:spTree>
    <p:extLst>
      <p:ext uri="{BB962C8B-B14F-4D97-AF65-F5344CB8AC3E}">
        <p14:creationId xmlns:p14="http://schemas.microsoft.com/office/powerpoint/2010/main" val="190410845"/>
      </p:ext>
    </p:extLst>
  </p:cSld>
  <p:clrMapOvr>
    <a:masterClrMapping/>
  </p:clrMapOvr>
  <p:transition spd="slow">
    <p:fade thruBlk="1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95B0E726-DC90-A37B-6A52-ACF6EE0175B8}"/>
              </a:ext>
            </a:extLst>
          </p:cNvPr>
          <p:cNvGrpSpPr/>
          <p:nvPr/>
        </p:nvGrpSpPr>
        <p:grpSpPr>
          <a:xfrm>
            <a:off x="108407" y="552015"/>
            <a:ext cx="5829300" cy="5615985"/>
            <a:chOff x="367200" y="871193"/>
            <a:chExt cx="5829300" cy="5615985"/>
          </a:xfrm>
        </p:grpSpPr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B2E20839-A096-BCB9-AE66-F07C927DF2C7}"/>
                </a:ext>
              </a:extLst>
            </p:cNvPr>
            <p:cNvSpPr/>
            <p:nvPr/>
          </p:nvSpPr>
          <p:spPr>
            <a:xfrm>
              <a:off x="1166558" y="6282483"/>
              <a:ext cx="4737172" cy="2046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50" name="Groep 49">
              <a:extLst>
                <a:ext uri="{FF2B5EF4-FFF2-40B4-BE49-F238E27FC236}">
                  <a16:creationId xmlns:a16="http://schemas.microsoft.com/office/drawing/2014/main" id="{509E0D4A-6C3F-CB40-545A-8C5CAA402FEE}"/>
                </a:ext>
              </a:extLst>
            </p:cNvPr>
            <p:cNvGrpSpPr/>
            <p:nvPr/>
          </p:nvGrpSpPr>
          <p:grpSpPr>
            <a:xfrm>
              <a:off x="367200" y="871193"/>
              <a:ext cx="5829300" cy="2455173"/>
              <a:chOff x="546605" y="681552"/>
              <a:chExt cx="5829300" cy="2455173"/>
            </a:xfrm>
          </p:grpSpPr>
          <p:grpSp>
            <p:nvGrpSpPr>
              <p:cNvPr id="23" name="Groep 22">
                <a:extLst>
                  <a:ext uri="{FF2B5EF4-FFF2-40B4-BE49-F238E27FC236}">
                    <a16:creationId xmlns:a16="http://schemas.microsoft.com/office/drawing/2014/main" id="{B9C6AD54-158E-E7B8-E521-E85CC0737938}"/>
                  </a:ext>
                </a:extLst>
              </p:cNvPr>
              <p:cNvGrpSpPr/>
              <p:nvPr/>
            </p:nvGrpSpPr>
            <p:grpSpPr>
              <a:xfrm>
                <a:off x="546605" y="681552"/>
                <a:ext cx="5829300" cy="2090327"/>
                <a:chOff x="550867" y="682577"/>
                <a:chExt cx="5829300" cy="2090327"/>
              </a:xfrm>
            </p:grpSpPr>
            <p:grpSp>
              <p:nvGrpSpPr>
                <p:cNvPr id="37" name="Groep 36">
                  <a:extLst>
                    <a:ext uri="{FF2B5EF4-FFF2-40B4-BE49-F238E27FC236}">
                      <a16:creationId xmlns:a16="http://schemas.microsoft.com/office/drawing/2014/main" id="{0C0CBB14-9BAF-2589-0C94-5A062CA6D943}"/>
                    </a:ext>
                  </a:extLst>
                </p:cNvPr>
                <p:cNvGrpSpPr/>
                <p:nvPr/>
              </p:nvGrpSpPr>
              <p:grpSpPr>
                <a:xfrm>
                  <a:off x="550867" y="682577"/>
                  <a:ext cx="5829300" cy="2090327"/>
                  <a:chOff x="-56246" y="4547909"/>
                  <a:chExt cx="5829300" cy="2090327"/>
                </a:xfrm>
              </p:grpSpPr>
              <p:pic>
                <p:nvPicPr>
                  <p:cNvPr id="39" name="Afbeelding 38">
                    <a:extLst>
                      <a:ext uri="{FF2B5EF4-FFF2-40B4-BE49-F238E27FC236}">
                        <a16:creationId xmlns:a16="http://schemas.microsoft.com/office/drawing/2014/main" id="{D04780C4-18D3-2547-2A9A-1F50F8032E5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15605"/>
                  <a:stretch/>
                </p:blipFill>
                <p:spPr>
                  <a:xfrm>
                    <a:off x="-56246" y="4547909"/>
                    <a:ext cx="5829300" cy="2025916"/>
                  </a:xfrm>
                  <a:prstGeom prst="rect">
                    <a:avLst/>
                  </a:prstGeom>
                </p:spPr>
              </p:pic>
              <p:sp>
                <p:nvSpPr>
                  <p:cNvPr id="40" name="Rechthoek 39">
                    <a:extLst>
                      <a:ext uri="{FF2B5EF4-FFF2-40B4-BE49-F238E27FC236}">
                        <a16:creationId xmlns:a16="http://schemas.microsoft.com/office/drawing/2014/main" id="{3061FA87-8534-7B6C-6A70-5DB9D15D1C00}"/>
                      </a:ext>
                    </a:extLst>
                  </p:cNvPr>
                  <p:cNvSpPr/>
                  <p:nvPr/>
                </p:nvSpPr>
                <p:spPr>
                  <a:xfrm>
                    <a:off x="698037" y="6422422"/>
                    <a:ext cx="4737172" cy="20469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41" name="Afbeelding 40">
                    <a:extLst>
                      <a:ext uri="{FF2B5EF4-FFF2-40B4-BE49-F238E27FC236}">
                        <a16:creationId xmlns:a16="http://schemas.microsoft.com/office/drawing/2014/main" id="{4A1C431C-C4A0-FE1F-675C-D1BA0B7FDB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0960" t="47699" r="7359" b="40901"/>
                  <a:stretch/>
                </p:blipFill>
                <p:spPr>
                  <a:xfrm>
                    <a:off x="693179" y="6364575"/>
                    <a:ext cx="4761439" cy="273661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42" name="Rechthoek 41">
                  <a:extLst>
                    <a:ext uri="{FF2B5EF4-FFF2-40B4-BE49-F238E27FC236}">
                      <a16:creationId xmlns:a16="http://schemas.microsoft.com/office/drawing/2014/main" id="{9798A034-67A3-56BB-DA6B-E810DF12FE3C}"/>
                    </a:ext>
                  </a:extLst>
                </p:cNvPr>
                <p:cNvSpPr/>
                <p:nvPr/>
              </p:nvSpPr>
              <p:spPr>
                <a:xfrm>
                  <a:off x="2833635" y="722875"/>
                  <a:ext cx="957532" cy="5048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506804E2-8488-EFC1-C92D-BD077B60DEFE}"/>
                    </a:ext>
                  </a:extLst>
                </p:cNvPr>
                <p:cNvSpPr/>
                <p:nvPr/>
              </p:nvSpPr>
              <p:spPr>
                <a:xfrm>
                  <a:off x="3002561" y="1368794"/>
                  <a:ext cx="561335" cy="5048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44" name="Rechthoek 43">
                  <a:extLst>
                    <a:ext uri="{FF2B5EF4-FFF2-40B4-BE49-F238E27FC236}">
                      <a16:creationId xmlns:a16="http://schemas.microsoft.com/office/drawing/2014/main" id="{679F260E-446D-3A34-6519-E85A8CF67BA4}"/>
                    </a:ext>
                  </a:extLst>
                </p:cNvPr>
                <p:cNvSpPr/>
                <p:nvPr/>
              </p:nvSpPr>
              <p:spPr>
                <a:xfrm>
                  <a:off x="2570306" y="2040295"/>
                  <a:ext cx="857710" cy="50484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cxnSp>
            <p:nvCxnSpPr>
              <p:cNvPr id="13" name="Rechte verbindingslijn 12">
                <a:extLst>
                  <a:ext uri="{FF2B5EF4-FFF2-40B4-BE49-F238E27FC236}">
                    <a16:creationId xmlns:a16="http://schemas.microsoft.com/office/drawing/2014/main" id="{4F81E0DB-204E-25FB-18B1-127522DE6D65}"/>
                  </a:ext>
                </a:extLst>
              </p:cNvPr>
              <p:cNvCxnSpPr/>
              <p:nvPr/>
            </p:nvCxnSpPr>
            <p:spPr>
              <a:xfrm>
                <a:off x="3240000" y="1333159"/>
                <a:ext cx="126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hthoek 44">
                <a:extLst>
                  <a:ext uri="{FF2B5EF4-FFF2-40B4-BE49-F238E27FC236}">
                    <a16:creationId xmlns:a16="http://schemas.microsoft.com/office/drawing/2014/main" id="{3561DCF3-0949-936A-FEFB-8DEEFEE1A0FE}"/>
                  </a:ext>
                </a:extLst>
              </p:cNvPr>
              <p:cNvSpPr/>
              <p:nvPr/>
            </p:nvSpPr>
            <p:spPr>
              <a:xfrm>
                <a:off x="2795347" y="2696778"/>
                <a:ext cx="957532" cy="4399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22" name="Rechte verbindingslijn 21">
                <a:extLst>
                  <a:ext uri="{FF2B5EF4-FFF2-40B4-BE49-F238E27FC236}">
                    <a16:creationId xmlns:a16="http://schemas.microsoft.com/office/drawing/2014/main" id="{E95280F6-BED9-6CEC-B364-EC0F3880D6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2000" y="2653200"/>
                <a:ext cx="126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Rechte verbindingslijn 47">
                <a:extLst>
                  <a:ext uri="{FF2B5EF4-FFF2-40B4-BE49-F238E27FC236}">
                    <a16:creationId xmlns:a16="http://schemas.microsoft.com/office/drawing/2014/main" id="{1459FFF0-DF76-52B1-7338-1A71CF1FCB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24000" y="1987200"/>
                <a:ext cx="126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69272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8D2B67CE-DBE0-457E-86F7-36C8BAE608EE}"/>
              </a:ext>
            </a:extLst>
          </p:cNvPr>
          <p:cNvGrpSpPr/>
          <p:nvPr/>
        </p:nvGrpSpPr>
        <p:grpSpPr>
          <a:xfrm>
            <a:off x="0" y="506231"/>
            <a:ext cx="9144002" cy="1616208"/>
            <a:chOff x="0" y="4108782"/>
            <a:chExt cx="9144002" cy="1616208"/>
          </a:xfrm>
        </p:grpSpPr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866E6DE8-352B-4586-95E8-4F205AC72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46508"/>
              <a:ext cx="3264493" cy="1178482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C25EC601-A5A9-41DA-B43F-A91B5D58E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939753" y="4546508"/>
              <a:ext cx="3264493" cy="1178482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1E1881D6-4891-4015-B71A-540F1273E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9509" y="4108782"/>
              <a:ext cx="3264493" cy="1178482"/>
            </a:xfrm>
            <a:prstGeom prst="rect">
              <a:avLst/>
            </a:prstGeom>
          </p:spPr>
        </p:pic>
      </p:grpSp>
      <p:grpSp>
        <p:nvGrpSpPr>
          <p:cNvPr id="7" name="Groep 6">
            <a:extLst>
              <a:ext uri="{FF2B5EF4-FFF2-40B4-BE49-F238E27FC236}">
                <a16:creationId xmlns:a16="http://schemas.microsoft.com/office/drawing/2014/main" id="{056A1B6F-7215-4050-8248-723F2F0DC96A}"/>
              </a:ext>
            </a:extLst>
          </p:cNvPr>
          <p:cNvGrpSpPr/>
          <p:nvPr/>
        </p:nvGrpSpPr>
        <p:grpSpPr>
          <a:xfrm rot="11408376">
            <a:off x="-105024" y="2260389"/>
            <a:ext cx="9303868" cy="1616208"/>
            <a:chOff x="0" y="4108782"/>
            <a:chExt cx="9144002" cy="1616208"/>
          </a:xfrm>
        </p:grpSpPr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6762F079-193A-41DF-9D3A-1BCC8EBFE7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46508"/>
              <a:ext cx="3264493" cy="1178482"/>
            </a:xfrm>
            <a:prstGeom prst="rect">
              <a:avLst/>
            </a:prstGeom>
          </p:spPr>
        </p:pic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F55FF5BB-EA46-4CF9-ABAF-B05F8B60A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939753" y="4546508"/>
              <a:ext cx="3264493" cy="1178482"/>
            </a:xfrm>
            <a:prstGeom prst="rect">
              <a:avLst/>
            </a:prstGeom>
          </p:spPr>
        </p:pic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800002DA-1EFC-4F30-9596-A17506BAD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9509" y="4108782"/>
              <a:ext cx="3264493" cy="1178482"/>
            </a:xfrm>
            <a:prstGeom prst="rect">
              <a:avLst/>
            </a:prstGeom>
          </p:spPr>
        </p:pic>
      </p:grpSp>
      <p:grpSp>
        <p:nvGrpSpPr>
          <p:cNvPr id="11" name="Groep 10">
            <a:extLst>
              <a:ext uri="{FF2B5EF4-FFF2-40B4-BE49-F238E27FC236}">
                <a16:creationId xmlns:a16="http://schemas.microsoft.com/office/drawing/2014/main" id="{33E38AB4-CF45-465B-A06E-78D202F3A7CB}"/>
              </a:ext>
            </a:extLst>
          </p:cNvPr>
          <p:cNvGrpSpPr/>
          <p:nvPr/>
        </p:nvGrpSpPr>
        <p:grpSpPr>
          <a:xfrm>
            <a:off x="-10585" y="-302083"/>
            <a:ext cx="7914673" cy="6410226"/>
            <a:chOff x="-10585" y="-302083"/>
            <a:chExt cx="7914673" cy="6410226"/>
          </a:xfrm>
        </p:grpSpPr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E2F85D0A-6980-406F-92B2-7DF458219E41}"/>
                </a:ext>
              </a:extLst>
            </p:cNvPr>
            <p:cNvGrpSpPr/>
            <p:nvPr/>
          </p:nvGrpSpPr>
          <p:grpSpPr>
            <a:xfrm rot="11623095" flipV="1">
              <a:off x="-10585" y="3053572"/>
              <a:ext cx="7227768" cy="3054571"/>
              <a:chOff x="1916234" y="3160212"/>
              <a:chExt cx="7227768" cy="2564778"/>
            </a:xfrm>
          </p:grpSpPr>
          <p:pic>
            <p:nvPicPr>
              <p:cNvPr id="15" name="Afbeelding 14">
                <a:extLst>
                  <a:ext uri="{FF2B5EF4-FFF2-40B4-BE49-F238E27FC236}">
                    <a16:creationId xmlns:a16="http://schemas.microsoft.com/office/drawing/2014/main" id="{C8C136FA-4A0D-4767-9A45-4601DD853D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141"/>
              <a:stretch/>
            </p:blipFill>
            <p:spPr>
              <a:xfrm rot="15277337">
                <a:off x="1468691" y="3607755"/>
                <a:ext cx="2298621" cy="1403535"/>
              </a:xfrm>
              <a:prstGeom prst="rect">
                <a:avLst/>
              </a:prstGeom>
            </p:spPr>
          </p:pic>
          <p:pic>
            <p:nvPicPr>
              <p:cNvPr id="16" name="Afbeelding 15">
                <a:extLst>
                  <a:ext uri="{FF2B5EF4-FFF2-40B4-BE49-F238E27FC236}">
                    <a16:creationId xmlns:a16="http://schemas.microsoft.com/office/drawing/2014/main" id="{882C3722-0D1C-411C-A54B-1464014B1A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939753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17" name="Afbeelding 16">
                <a:extLst>
                  <a:ext uri="{FF2B5EF4-FFF2-40B4-BE49-F238E27FC236}">
                    <a16:creationId xmlns:a16="http://schemas.microsoft.com/office/drawing/2014/main" id="{B6F540CF-6F1C-413B-919F-5E75407A4E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9509" y="4108782"/>
                <a:ext cx="3264493" cy="1178482"/>
              </a:xfrm>
              <a:prstGeom prst="rect">
                <a:avLst/>
              </a:prstGeom>
            </p:spPr>
          </p:pic>
        </p:grpSp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ED1DB19C-E746-4472-B001-E93951515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924540" flipV="1">
              <a:off x="5570074" y="1747215"/>
              <a:ext cx="3264493" cy="1403535"/>
            </a:xfrm>
            <a:prstGeom prst="rect">
              <a:avLst/>
            </a:prstGeom>
          </p:spPr>
        </p:pic>
        <p:pic>
          <p:nvPicPr>
            <p:cNvPr id="14" name="Afbeelding 13">
              <a:extLst>
                <a:ext uri="{FF2B5EF4-FFF2-40B4-BE49-F238E27FC236}">
                  <a16:creationId xmlns:a16="http://schemas.microsoft.com/office/drawing/2014/main" id="{0B45B73B-3A02-4494-BCCF-3DF3CA732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036306" flipV="1">
              <a:off x="4090774" y="-302083"/>
              <a:ext cx="3264493" cy="1403535"/>
            </a:xfrm>
            <a:prstGeom prst="rect">
              <a:avLst/>
            </a:prstGeom>
          </p:spPr>
        </p:pic>
      </p:grpSp>
      <p:sp>
        <p:nvSpPr>
          <p:cNvPr id="43" name="Rechthoek 42">
            <a:extLst>
              <a:ext uri="{FF2B5EF4-FFF2-40B4-BE49-F238E27FC236}">
                <a16:creationId xmlns:a16="http://schemas.microsoft.com/office/drawing/2014/main" id="{7B6C49E2-907D-4F60-BF70-2FB22B980595}"/>
              </a:ext>
            </a:extLst>
          </p:cNvPr>
          <p:cNvSpPr/>
          <p:nvPr/>
        </p:nvSpPr>
        <p:spPr>
          <a:xfrm rot="1339951">
            <a:off x="5466878" y="6224738"/>
            <a:ext cx="512284" cy="173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683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95B0E726-DC90-A37B-6A52-ACF6EE0175B8}"/>
              </a:ext>
            </a:extLst>
          </p:cNvPr>
          <p:cNvGrpSpPr/>
          <p:nvPr/>
        </p:nvGrpSpPr>
        <p:grpSpPr>
          <a:xfrm>
            <a:off x="108407" y="552015"/>
            <a:ext cx="7865127" cy="5615985"/>
            <a:chOff x="367200" y="871193"/>
            <a:chExt cx="7865127" cy="5615985"/>
          </a:xfrm>
        </p:grpSpPr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B2E20839-A096-BCB9-AE66-F07C927DF2C7}"/>
                </a:ext>
              </a:extLst>
            </p:cNvPr>
            <p:cNvSpPr/>
            <p:nvPr/>
          </p:nvSpPr>
          <p:spPr>
            <a:xfrm>
              <a:off x="1166558" y="6282483"/>
              <a:ext cx="4737172" cy="2046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50" name="Groep 49">
              <a:extLst>
                <a:ext uri="{FF2B5EF4-FFF2-40B4-BE49-F238E27FC236}">
                  <a16:creationId xmlns:a16="http://schemas.microsoft.com/office/drawing/2014/main" id="{509E0D4A-6C3F-CB40-545A-8C5CAA402FEE}"/>
                </a:ext>
              </a:extLst>
            </p:cNvPr>
            <p:cNvGrpSpPr/>
            <p:nvPr/>
          </p:nvGrpSpPr>
          <p:grpSpPr>
            <a:xfrm>
              <a:off x="367200" y="871193"/>
              <a:ext cx="5829300" cy="2455173"/>
              <a:chOff x="546605" y="681552"/>
              <a:chExt cx="5829300" cy="2455173"/>
            </a:xfrm>
          </p:grpSpPr>
          <p:grpSp>
            <p:nvGrpSpPr>
              <p:cNvPr id="23" name="Groep 22">
                <a:extLst>
                  <a:ext uri="{FF2B5EF4-FFF2-40B4-BE49-F238E27FC236}">
                    <a16:creationId xmlns:a16="http://schemas.microsoft.com/office/drawing/2014/main" id="{B9C6AD54-158E-E7B8-E521-E85CC0737938}"/>
                  </a:ext>
                </a:extLst>
              </p:cNvPr>
              <p:cNvGrpSpPr/>
              <p:nvPr/>
            </p:nvGrpSpPr>
            <p:grpSpPr>
              <a:xfrm>
                <a:off x="546605" y="681552"/>
                <a:ext cx="5829300" cy="2090327"/>
                <a:chOff x="550867" y="682577"/>
                <a:chExt cx="5829300" cy="2090327"/>
              </a:xfrm>
            </p:grpSpPr>
            <p:grpSp>
              <p:nvGrpSpPr>
                <p:cNvPr id="37" name="Groep 36">
                  <a:extLst>
                    <a:ext uri="{FF2B5EF4-FFF2-40B4-BE49-F238E27FC236}">
                      <a16:creationId xmlns:a16="http://schemas.microsoft.com/office/drawing/2014/main" id="{0C0CBB14-9BAF-2589-0C94-5A062CA6D943}"/>
                    </a:ext>
                  </a:extLst>
                </p:cNvPr>
                <p:cNvGrpSpPr/>
                <p:nvPr/>
              </p:nvGrpSpPr>
              <p:grpSpPr>
                <a:xfrm>
                  <a:off x="550867" y="682577"/>
                  <a:ext cx="5829300" cy="2090327"/>
                  <a:chOff x="-56246" y="4547909"/>
                  <a:chExt cx="5829300" cy="2090327"/>
                </a:xfrm>
              </p:grpSpPr>
              <p:pic>
                <p:nvPicPr>
                  <p:cNvPr id="39" name="Afbeelding 38">
                    <a:extLst>
                      <a:ext uri="{FF2B5EF4-FFF2-40B4-BE49-F238E27FC236}">
                        <a16:creationId xmlns:a16="http://schemas.microsoft.com/office/drawing/2014/main" id="{D04780C4-18D3-2547-2A9A-1F50F8032E5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15605"/>
                  <a:stretch/>
                </p:blipFill>
                <p:spPr>
                  <a:xfrm>
                    <a:off x="-56246" y="4547909"/>
                    <a:ext cx="5829300" cy="2025916"/>
                  </a:xfrm>
                  <a:prstGeom prst="rect">
                    <a:avLst/>
                  </a:prstGeom>
                </p:spPr>
              </p:pic>
              <p:sp>
                <p:nvSpPr>
                  <p:cNvPr id="40" name="Rechthoek 39">
                    <a:extLst>
                      <a:ext uri="{FF2B5EF4-FFF2-40B4-BE49-F238E27FC236}">
                        <a16:creationId xmlns:a16="http://schemas.microsoft.com/office/drawing/2014/main" id="{3061FA87-8534-7B6C-6A70-5DB9D15D1C00}"/>
                      </a:ext>
                    </a:extLst>
                  </p:cNvPr>
                  <p:cNvSpPr/>
                  <p:nvPr/>
                </p:nvSpPr>
                <p:spPr>
                  <a:xfrm>
                    <a:off x="698037" y="6422422"/>
                    <a:ext cx="4737172" cy="20469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41" name="Afbeelding 40">
                    <a:extLst>
                      <a:ext uri="{FF2B5EF4-FFF2-40B4-BE49-F238E27FC236}">
                        <a16:creationId xmlns:a16="http://schemas.microsoft.com/office/drawing/2014/main" id="{4A1C431C-C4A0-FE1F-675C-D1BA0B7FDB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0960" t="47699" r="7359" b="40901"/>
                  <a:stretch/>
                </p:blipFill>
                <p:spPr>
                  <a:xfrm>
                    <a:off x="693179" y="6364575"/>
                    <a:ext cx="4761439" cy="273661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42" name="Rechthoek 41">
                  <a:extLst>
                    <a:ext uri="{FF2B5EF4-FFF2-40B4-BE49-F238E27FC236}">
                      <a16:creationId xmlns:a16="http://schemas.microsoft.com/office/drawing/2014/main" id="{9798A034-67A3-56BB-DA6B-E810DF12FE3C}"/>
                    </a:ext>
                  </a:extLst>
                </p:cNvPr>
                <p:cNvSpPr/>
                <p:nvPr/>
              </p:nvSpPr>
              <p:spPr>
                <a:xfrm>
                  <a:off x="2833635" y="722875"/>
                  <a:ext cx="957532" cy="5048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506804E2-8488-EFC1-C92D-BD077B60DEFE}"/>
                    </a:ext>
                  </a:extLst>
                </p:cNvPr>
                <p:cNvSpPr/>
                <p:nvPr/>
              </p:nvSpPr>
              <p:spPr>
                <a:xfrm>
                  <a:off x="3002561" y="1368794"/>
                  <a:ext cx="561335" cy="5048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44" name="Rechthoek 43">
                  <a:extLst>
                    <a:ext uri="{FF2B5EF4-FFF2-40B4-BE49-F238E27FC236}">
                      <a16:creationId xmlns:a16="http://schemas.microsoft.com/office/drawing/2014/main" id="{679F260E-446D-3A34-6519-E85A8CF67BA4}"/>
                    </a:ext>
                  </a:extLst>
                </p:cNvPr>
                <p:cNvSpPr/>
                <p:nvPr/>
              </p:nvSpPr>
              <p:spPr>
                <a:xfrm>
                  <a:off x="2570306" y="2040295"/>
                  <a:ext cx="857710" cy="50484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cxnSp>
            <p:nvCxnSpPr>
              <p:cNvPr id="13" name="Rechte verbindingslijn 12">
                <a:extLst>
                  <a:ext uri="{FF2B5EF4-FFF2-40B4-BE49-F238E27FC236}">
                    <a16:creationId xmlns:a16="http://schemas.microsoft.com/office/drawing/2014/main" id="{4F81E0DB-204E-25FB-18B1-127522DE6D65}"/>
                  </a:ext>
                </a:extLst>
              </p:cNvPr>
              <p:cNvCxnSpPr/>
              <p:nvPr/>
            </p:nvCxnSpPr>
            <p:spPr>
              <a:xfrm>
                <a:off x="3240000" y="1333159"/>
                <a:ext cx="126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hthoek 44">
                <a:extLst>
                  <a:ext uri="{FF2B5EF4-FFF2-40B4-BE49-F238E27FC236}">
                    <a16:creationId xmlns:a16="http://schemas.microsoft.com/office/drawing/2014/main" id="{3561DCF3-0949-936A-FEFB-8DEEFEE1A0FE}"/>
                  </a:ext>
                </a:extLst>
              </p:cNvPr>
              <p:cNvSpPr/>
              <p:nvPr/>
            </p:nvSpPr>
            <p:spPr>
              <a:xfrm>
                <a:off x="2795347" y="2696778"/>
                <a:ext cx="957532" cy="4399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22" name="Rechte verbindingslijn 21">
                <a:extLst>
                  <a:ext uri="{FF2B5EF4-FFF2-40B4-BE49-F238E27FC236}">
                    <a16:creationId xmlns:a16="http://schemas.microsoft.com/office/drawing/2014/main" id="{E95280F6-BED9-6CEC-B364-EC0F3880D6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2000" y="2653200"/>
                <a:ext cx="126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Rechte verbindingslijn 47">
                <a:extLst>
                  <a:ext uri="{FF2B5EF4-FFF2-40B4-BE49-F238E27FC236}">
                    <a16:creationId xmlns:a16="http://schemas.microsoft.com/office/drawing/2014/main" id="{1459FFF0-DF76-52B1-7338-1A71CF1FCB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24000" y="1987200"/>
                <a:ext cx="126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CEE6AADA-7CBE-B013-9F1E-5FF0B2D10534}"/>
                </a:ext>
              </a:extLst>
            </p:cNvPr>
            <p:cNvSpPr txBox="1"/>
            <p:nvPr/>
          </p:nvSpPr>
          <p:spPr>
            <a:xfrm>
              <a:off x="6642340" y="2062255"/>
              <a:ext cx="15899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/>
                <a:t>+      </a:t>
              </a:r>
              <a:r>
                <a:rPr lang="nl-NL" sz="2400" dirty="0">
                  <a:solidFill>
                    <a:srgbClr val="0000FF"/>
                  </a:solidFill>
                </a:rPr>
                <a:t>zwavel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45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95B0E726-DC90-A37B-6A52-ACF6EE0175B8}"/>
              </a:ext>
            </a:extLst>
          </p:cNvPr>
          <p:cNvGrpSpPr/>
          <p:nvPr/>
        </p:nvGrpSpPr>
        <p:grpSpPr>
          <a:xfrm>
            <a:off x="108407" y="552015"/>
            <a:ext cx="7865127" cy="5942973"/>
            <a:chOff x="367200" y="871193"/>
            <a:chExt cx="7865127" cy="5942973"/>
          </a:xfrm>
        </p:grpSpPr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6B520B67-5EE2-A147-6625-70D31D2A2103}"/>
                </a:ext>
              </a:extLst>
            </p:cNvPr>
            <p:cNvGrpSpPr/>
            <p:nvPr/>
          </p:nvGrpSpPr>
          <p:grpSpPr>
            <a:xfrm>
              <a:off x="367200" y="4417685"/>
              <a:ext cx="5862221" cy="2396481"/>
              <a:chOff x="110184" y="4066632"/>
              <a:chExt cx="5862221" cy="2396481"/>
            </a:xfrm>
          </p:grpSpPr>
          <p:grpSp>
            <p:nvGrpSpPr>
              <p:cNvPr id="28" name="Groep 27">
                <a:extLst>
                  <a:ext uri="{FF2B5EF4-FFF2-40B4-BE49-F238E27FC236}">
                    <a16:creationId xmlns:a16="http://schemas.microsoft.com/office/drawing/2014/main" id="{7B939590-C78B-0785-40E5-19F987B92AE1}"/>
                  </a:ext>
                </a:extLst>
              </p:cNvPr>
              <p:cNvGrpSpPr/>
              <p:nvPr/>
            </p:nvGrpSpPr>
            <p:grpSpPr>
              <a:xfrm>
                <a:off x="143105" y="4066632"/>
                <a:ext cx="5829300" cy="2078299"/>
                <a:chOff x="-68400" y="4557624"/>
                <a:chExt cx="5829300" cy="2078299"/>
              </a:xfrm>
            </p:grpSpPr>
            <p:pic>
              <p:nvPicPr>
                <p:cNvPr id="2" name="Afbeelding 1">
                  <a:extLst>
                    <a:ext uri="{FF2B5EF4-FFF2-40B4-BE49-F238E27FC236}">
                      <a16:creationId xmlns:a16="http://schemas.microsoft.com/office/drawing/2014/main" id="{FC8C6452-77A6-F922-0490-F3F58BC666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5605"/>
                <a:stretch/>
              </p:blipFill>
              <p:spPr>
                <a:xfrm>
                  <a:off x="-68400" y="4557624"/>
                  <a:ext cx="5829300" cy="2025916"/>
                </a:xfrm>
                <a:prstGeom prst="rect">
                  <a:avLst/>
                </a:prstGeom>
              </p:spPr>
            </p:pic>
            <p:sp>
              <p:nvSpPr>
                <p:cNvPr id="25" name="Rechthoek 24">
                  <a:extLst>
                    <a:ext uri="{FF2B5EF4-FFF2-40B4-BE49-F238E27FC236}">
                      <a16:creationId xmlns:a16="http://schemas.microsoft.com/office/drawing/2014/main" id="{B2E20839-A096-BCB9-AE66-F07C927DF2C7}"/>
                    </a:ext>
                  </a:extLst>
                </p:cNvPr>
                <p:cNvSpPr/>
                <p:nvPr/>
              </p:nvSpPr>
              <p:spPr>
                <a:xfrm>
                  <a:off x="698037" y="6422422"/>
                  <a:ext cx="4737172" cy="20469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pic>
              <p:nvPicPr>
                <p:cNvPr id="26" name="Afbeelding 25">
                  <a:extLst>
                    <a:ext uri="{FF2B5EF4-FFF2-40B4-BE49-F238E27FC236}">
                      <a16:creationId xmlns:a16="http://schemas.microsoft.com/office/drawing/2014/main" id="{C56C3510-114E-1E93-03B9-4B70076420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043" t="45477" r="7359" b="40901"/>
                <a:stretch/>
              </p:blipFill>
              <p:spPr>
                <a:xfrm>
                  <a:off x="698037" y="6308935"/>
                  <a:ext cx="4756581" cy="326988"/>
                </a:xfrm>
                <a:prstGeom prst="rect">
                  <a:avLst/>
                </a:prstGeom>
              </p:spPr>
            </p:pic>
          </p:grpSp>
          <p:pic>
            <p:nvPicPr>
              <p:cNvPr id="29" name="Afbeelding 28">
                <a:extLst>
                  <a:ext uri="{FF2B5EF4-FFF2-40B4-BE49-F238E27FC236}">
                    <a16:creationId xmlns:a16="http://schemas.microsoft.com/office/drawing/2014/main" id="{0428351A-A16A-A40C-CBFB-190751497CF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6378"/>
              <a:stretch/>
            </p:blipFill>
            <p:spPr>
              <a:xfrm>
                <a:off x="110184" y="6136125"/>
                <a:ext cx="5829300" cy="326988"/>
              </a:xfrm>
              <a:prstGeom prst="rect">
                <a:avLst/>
              </a:prstGeom>
            </p:spPr>
          </p:pic>
        </p:grpSp>
        <p:grpSp>
          <p:nvGrpSpPr>
            <p:cNvPr id="50" name="Groep 49">
              <a:extLst>
                <a:ext uri="{FF2B5EF4-FFF2-40B4-BE49-F238E27FC236}">
                  <a16:creationId xmlns:a16="http://schemas.microsoft.com/office/drawing/2014/main" id="{509E0D4A-6C3F-CB40-545A-8C5CAA402FEE}"/>
                </a:ext>
              </a:extLst>
            </p:cNvPr>
            <p:cNvGrpSpPr/>
            <p:nvPr/>
          </p:nvGrpSpPr>
          <p:grpSpPr>
            <a:xfrm>
              <a:off x="367200" y="871193"/>
              <a:ext cx="5829300" cy="2455173"/>
              <a:chOff x="546605" y="681552"/>
              <a:chExt cx="5829300" cy="2455173"/>
            </a:xfrm>
          </p:grpSpPr>
          <p:grpSp>
            <p:nvGrpSpPr>
              <p:cNvPr id="23" name="Groep 22">
                <a:extLst>
                  <a:ext uri="{FF2B5EF4-FFF2-40B4-BE49-F238E27FC236}">
                    <a16:creationId xmlns:a16="http://schemas.microsoft.com/office/drawing/2014/main" id="{B9C6AD54-158E-E7B8-E521-E85CC0737938}"/>
                  </a:ext>
                </a:extLst>
              </p:cNvPr>
              <p:cNvGrpSpPr/>
              <p:nvPr/>
            </p:nvGrpSpPr>
            <p:grpSpPr>
              <a:xfrm>
                <a:off x="546605" y="681552"/>
                <a:ext cx="5829300" cy="2090327"/>
                <a:chOff x="550867" y="682577"/>
                <a:chExt cx="5829300" cy="2090327"/>
              </a:xfrm>
            </p:grpSpPr>
            <p:grpSp>
              <p:nvGrpSpPr>
                <p:cNvPr id="37" name="Groep 36">
                  <a:extLst>
                    <a:ext uri="{FF2B5EF4-FFF2-40B4-BE49-F238E27FC236}">
                      <a16:creationId xmlns:a16="http://schemas.microsoft.com/office/drawing/2014/main" id="{0C0CBB14-9BAF-2589-0C94-5A062CA6D943}"/>
                    </a:ext>
                  </a:extLst>
                </p:cNvPr>
                <p:cNvGrpSpPr/>
                <p:nvPr/>
              </p:nvGrpSpPr>
              <p:grpSpPr>
                <a:xfrm>
                  <a:off x="550867" y="682577"/>
                  <a:ext cx="5829300" cy="2090327"/>
                  <a:chOff x="-56246" y="4547909"/>
                  <a:chExt cx="5829300" cy="2090327"/>
                </a:xfrm>
              </p:grpSpPr>
              <p:pic>
                <p:nvPicPr>
                  <p:cNvPr id="39" name="Afbeelding 38">
                    <a:extLst>
                      <a:ext uri="{FF2B5EF4-FFF2-40B4-BE49-F238E27FC236}">
                        <a16:creationId xmlns:a16="http://schemas.microsoft.com/office/drawing/2014/main" id="{D04780C4-18D3-2547-2A9A-1F50F8032E5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15605"/>
                  <a:stretch/>
                </p:blipFill>
                <p:spPr>
                  <a:xfrm>
                    <a:off x="-56246" y="4547909"/>
                    <a:ext cx="5829300" cy="2025916"/>
                  </a:xfrm>
                  <a:prstGeom prst="rect">
                    <a:avLst/>
                  </a:prstGeom>
                </p:spPr>
              </p:pic>
              <p:sp>
                <p:nvSpPr>
                  <p:cNvPr id="40" name="Rechthoek 39">
                    <a:extLst>
                      <a:ext uri="{FF2B5EF4-FFF2-40B4-BE49-F238E27FC236}">
                        <a16:creationId xmlns:a16="http://schemas.microsoft.com/office/drawing/2014/main" id="{3061FA87-8534-7B6C-6A70-5DB9D15D1C00}"/>
                      </a:ext>
                    </a:extLst>
                  </p:cNvPr>
                  <p:cNvSpPr/>
                  <p:nvPr/>
                </p:nvSpPr>
                <p:spPr>
                  <a:xfrm>
                    <a:off x="698037" y="6422422"/>
                    <a:ext cx="4737172" cy="20469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41" name="Afbeelding 40">
                    <a:extLst>
                      <a:ext uri="{FF2B5EF4-FFF2-40B4-BE49-F238E27FC236}">
                        <a16:creationId xmlns:a16="http://schemas.microsoft.com/office/drawing/2014/main" id="{4A1C431C-C4A0-FE1F-675C-D1BA0B7FDB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0960" t="47699" r="7359" b="40901"/>
                  <a:stretch/>
                </p:blipFill>
                <p:spPr>
                  <a:xfrm>
                    <a:off x="693179" y="6364575"/>
                    <a:ext cx="4761439" cy="273661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42" name="Rechthoek 41">
                  <a:extLst>
                    <a:ext uri="{FF2B5EF4-FFF2-40B4-BE49-F238E27FC236}">
                      <a16:creationId xmlns:a16="http://schemas.microsoft.com/office/drawing/2014/main" id="{9798A034-67A3-56BB-DA6B-E810DF12FE3C}"/>
                    </a:ext>
                  </a:extLst>
                </p:cNvPr>
                <p:cNvSpPr/>
                <p:nvPr/>
              </p:nvSpPr>
              <p:spPr>
                <a:xfrm>
                  <a:off x="2833635" y="722875"/>
                  <a:ext cx="957532" cy="5048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506804E2-8488-EFC1-C92D-BD077B60DEFE}"/>
                    </a:ext>
                  </a:extLst>
                </p:cNvPr>
                <p:cNvSpPr/>
                <p:nvPr/>
              </p:nvSpPr>
              <p:spPr>
                <a:xfrm>
                  <a:off x="3002561" y="1368794"/>
                  <a:ext cx="561335" cy="5048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44" name="Rechthoek 43">
                  <a:extLst>
                    <a:ext uri="{FF2B5EF4-FFF2-40B4-BE49-F238E27FC236}">
                      <a16:creationId xmlns:a16="http://schemas.microsoft.com/office/drawing/2014/main" id="{679F260E-446D-3A34-6519-E85A8CF67BA4}"/>
                    </a:ext>
                  </a:extLst>
                </p:cNvPr>
                <p:cNvSpPr/>
                <p:nvPr/>
              </p:nvSpPr>
              <p:spPr>
                <a:xfrm>
                  <a:off x="2570306" y="2040295"/>
                  <a:ext cx="857710" cy="50484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cxnSp>
            <p:nvCxnSpPr>
              <p:cNvPr id="13" name="Rechte verbindingslijn 12">
                <a:extLst>
                  <a:ext uri="{FF2B5EF4-FFF2-40B4-BE49-F238E27FC236}">
                    <a16:creationId xmlns:a16="http://schemas.microsoft.com/office/drawing/2014/main" id="{4F81E0DB-204E-25FB-18B1-127522DE6D65}"/>
                  </a:ext>
                </a:extLst>
              </p:cNvPr>
              <p:cNvCxnSpPr/>
              <p:nvPr/>
            </p:nvCxnSpPr>
            <p:spPr>
              <a:xfrm>
                <a:off x="3240000" y="1333159"/>
                <a:ext cx="126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hthoek 44">
                <a:extLst>
                  <a:ext uri="{FF2B5EF4-FFF2-40B4-BE49-F238E27FC236}">
                    <a16:creationId xmlns:a16="http://schemas.microsoft.com/office/drawing/2014/main" id="{3561DCF3-0949-936A-FEFB-8DEEFEE1A0FE}"/>
                  </a:ext>
                </a:extLst>
              </p:cNvPr>
              <p:cNvSpPr/>
              <p:nvPr/>
            </p:nvSpPr>
            <p:spPr>
              <a:xfrm>
                <a:off x="2795347" y="2696778"/>
                <a:ext cx="957532" cy="4399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22" name="Rechte verbindingslijn 21">
                <a:extLst>
                  <a:ext uri="{FF2B5EF4-FFF2-40B4-BE49-F238E27FC236}">
                    <a16:creationId xmlns:a16="http://schemas.microsoft.com/office/drawing/2014/main" id="{E95280F6-BED9-6CEC-B364-EC0F3880D6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2000" y="2653200"/>
                <a:ext cx="126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Rechte verbindingslijn 47">
                <a:extLst>
                  <a:ext uri="{FF2B5EF4-FFF2-40B4-BE49-F238E27FC236}">
                    <a16:creationId xmlns:a16="http://schemas.microsoft.com/office/drawing/2014/main" id="{1459FFF0-DF76-52B1-7338-1A71CF1FCB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24000" y="1987200"/>
                <a:ext cx="126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CEE6AADA-7CBE-B013-9F1E-5FF0B2D10534}"/>
                </a:ext>
              </a:extLst>
            </p:cNvPr>
            <p:cNvSpPr txBox="1"/>
            <p:nvPr/>
          </p:nvSpPr>
          <p:spPr>
            <a:xfrm>
              <a:off x="6642340" y="2062255"/>
              <a:ext cx="15899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/>
                <a:t>+      </a:t>
              </a:r>
              <a:r>
                <a:rPr lang="nl-NL" sz="2400" dirty="0">
                  <a:solidFill>
                    <a:srgbClr val="0000FF"/>
                  </a:solidFill>
                </a:rPr>
                <a:t>zwavel</a:t>
              </a:r>
            </a:p>
          </p:txBody>
        </p:sp>
      </p:grpSp>
      <p:sp>
        <p:nvSpPr>
          <p:cNvPr id="9" name="Tekstvak 8">
            <a:extLst>
              <a:ext uri="{FF2B5EF4-FFF2-40B4-BE49-F238E27FC236}">
                <a16:creationId xmlns:a16="http://schemas.microsoft.com/office/drawing/2014/main" id="{1960C657-43C9-2E70-1231-B50DA4254876}"/>
              </a:ext>
            </a:extLst>
          </p:cNvPr>
          <p:cNvSpPr txBox="1"/>
          <p:nvPr/>
        </p:nvSpPr>
        <p:spPr>
          <a:xfrm>
            <a:off x="1613140" y="3579962"/>
            <a:ext cx="1098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Rubber</a:t>
            </a:r>
          </a:p>
        </p:txBody>
      </p:sp>
    </p:spTree>
    <p:extLst>
      <p:ext uri="{BB962C8B-B14F-4D97-AF65-F5344CB8AC3E}">
        <p14:creationId xmlns:p14="http://schemas.microsoft.com/office/powerpoint/2010/main" val="123789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95B0E726-DC90-A37B-6A52-ACF6EE0175B8}"/>
              </a:ext>
            </a:extLst>
          </p:cNvPr>
          <p:cNvGrpSpPr/>
          <p:nvPr/>
        </p:nvGrpSpPr>
        <p:grpSpPr>
          <a:xfrm>
            <a:off x="108407" y="552015"/>
            <a:ext cx="9386433" cy="5975302"/>
            <a:chOff x="367200" y="871193"/>
            <a:chExt cx="9386433" cy="5975302"/>
          </a:xfrm>
        </p:grpSpPr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6B520B67-5EE2-A147-6625-70D31D2A2103}"/>
                </a:ext>
              </a:extLst>
            </p:cNvPr>
            <p:cNvGrpSpPr/>
            <p:nvPr/>
          </p:nvGrpSpPr>
          <p:grpSpPr>
            <a:xfrm>
              <a:off x="367200" y="4417685"/>
              <a:ext cx="5862221" cy="2396481"/>
              <a:chOff x="110184" y="4066632"/>
              <a:chExt cx="5862221" cy="2396481"/>
            </a:xfrm>
          </p:grpSpPr>
          <p:grpSp>
            <p:nvGrpSpPr>
              <p:cNvPr id="28" name="Groep 27">
                <a:extLst>
                  <a:ext uri="{FF2B5EF4-FFF2-40B4-BE49-F238E27FC236}">
                    <a16:creationId xmlns:a16="http://schemas.microsoft.com/office/drawing/2014/main" id="{7B939590-C78B-0785-40E5-19F987B92AE1}"/>
                  </a:ext>
                </a:extLst>
              </p:cNvPr>
              <p:cNvGrpSpPr/>
              <p:nvPr/>
            </p:nvGrpSpPr>
            <p:grpSpPr>
              <a:xfrm>
                <a:off x="143105" y="4066632"/>
                <a:ext cx="5829300" cy="2078299"/>
                <a:chOff x="-68400" y="4557624"/>
                <a:chExt cx="5829300" cy="2078299"/>
              </a:xfrm>
            </p:grpSpPr>
            <p:pic>
              <p:nvPicPr>
                <p:cNvPr id="2" name="Afbeelding 1">
                  <a:extLst>
                    <a:ext uri="{FF2B5EF4-FFF2-40B4-BE49-F238E27FC236}">
                      <a16:creationId xmlns:a16="http://schemas.microsoft.com/office/drawing/2014/main" id="{FC8C6452-77A6-F922-0490-F3F58BC666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5605"/>
                <a:stretch/>
              </p:blipFill>
              <p:spPr>
                <a:xfrm>
                  <a:off x="-68400" y="4557624"/>
                  <a:ext cx="5829300" cy="2025916"/>
                </a:xfrm>
                <a:prstGeom prst="rect">
                  <a:avLst/>
                </a:prstGeom>
              </p:spPr>
            </p:pic>
            <p:sp>
              <p:nvSpPr>
                <p:cNvPr id="25" name="Rechthoek 24">
                  <a:extLst>
                    <a:ext uri="{FF2B5EF4-FFF2-40B4-BE49-F238E27FC236}">
                      <a16:creationId xmlns:a16="http://schemas.microsoft.com/office/drawing/2014/main" id="{B2E20839-A096-BCB9-AE66-F07C927DF2C7}"/>
                    </a:ext>
                  </a:extLst>
                </p:cNvPr>
                <p:cNvSpPr/>
                <p:nvPr/>
              </p:nvSpPr>
              <p:spPr>
                <a:xfrm>
                  <a:off x="698037" y="6422422"/>
                  <a:ext cx="4737172" cy="20469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pic>
              <p:nvPicPr>
                <p:cNvPr id="26" name="Afbeelding 25">
                  <a:extLst>
                    <a:ext uri="{FF2B5EF4-FFF2-40B4-BE49-F238E27FC236}">
                      <a16:creationId xmlns:a16="http://schemas.microsoft.com/office/drawing/2014/main" id="{C56C3510-114E-1E93-03B9-4B70076420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043" t="45477" r="7359" b="40901"/>
                <a:stretch/>
              </p:blipFill>
              <p:spPr>
                <a:xfrm>
                  <a:off x="698037" y="6308935"/>
                  <a:ext cx="4756581" cy="326988"/>
                </a:xfrm>
                <a:prstGeom prst="rect">
                  <a:avLst/>
                </a:prstGeom>
              </p:spPr>
            </p:pic>
          </p:grpSp>
          <p:pic>
            <p:nvPicPr>
              <p:cNvPr id="29" name="Afbeelding 28">
                <a:extLst>
                  <a:ext uri="{FF2B5EF4-FFF2-40B4-BE49-F238E27FC236}">
                    <a16:creationId xmlns:a16="http://schemas.microsoft.com/office/drawing/2014/main" id="{0428351A-A16A-A40C-CBFB-190751497CF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6378"/>
              <a:stretch/>
            </p:blipFill>
            <p:spPr>
              <a:xfrm>
                <a:off x="110184" y="6136125"/>
                <a:ext cx="5829300" cy="326988"/>
              </a:xfrm>
              <a:prstGeom prst="rect">
                <a:avLst/>
              </a:prstGeom>
            </p:spPr>
          </p:pic>
        </p:grpSp>
        <p:grpSp>
          <p:nvGrpSpPr>
            <p:cNvPr id="50" name="Groep 49">
              <a:extLst>
                <a:ext uri="{FF2B5EF4-FFF2-40B4-BE49-F238E27FC236}">
                  <a16:creationId xmlns:a16="http://schemas.microsoft.com/office/drawing/2014/main" id="{509E0D4A-6C3F-CB40-545A-8C5CAA402FEE}"/>
                </a:ext>
              </a:extLst>
            </p:cNvPr>
            <p:cNvGrpSpPr/>
            <p:nvPr/>
          </p:nvGrpSpPr>
          <p:grpSpPr>
            <a:xfrm>
              <a:off x="367200" y="871193"/>
              <a:ext cx="5829300" cy="2455173"/>
              <a:chOff x="546605" y="681552"/>
              <a:chExt cx="5829300" cy="2455173"/>
            </a:xfrm>
          </p:grpSpPr>
          <p:grpSp>
            <p:nvGrpSpPr>
              <p:cNvPr id="23" name="Groep 22">
                <a:extLst>
                  <a:ext uri="{FF2B5EF4-FFF2-40B4-BE49-F238E27FC236}">
                    <a16:creationId xmlns:a16="http://schemas.microsoft.com/office/drawing/2014/main" id="{B9C6AD54-158E-E7B8-E521-E85CC0737938}"/>
                  </a:ext>
                </a:extLst>
              </p:cNvPr>
              <p:cNvGrpSpPr/>
              <p:nvPr/>
            </p:nvGrpSpPr>
            <p:grpSpPr>
              <a:xfrm>
                <a:off x="546605" y="681552"/>
                <a:ext cx="5829300" cy="2090327"/>
                <a:chOff x="550867" y="682577"/>
                <a:chExt cx="5829300" cy="2090327"/>
              </a:xfrm>
            </p:grpSpPr>
            <p:grpSp>
              <p:nvGrpSpPr>
                <p:cNvPr id="37" name="Groep 36">
                  <a:extLst>
                    <a:ext uri="{FF2B5EF4-FFF2-40B4-BE49-F238E27FC236}">
                      <a16:creationId xmlns:a16="http://schemas.microsoft.com/office/drawing/2014/main" id="{0C0CBB14-9BAF-2589-0C94-5A062CA6D943}"/>
                    </a:ext>
                  </a:extLst>
                </p:cNvPr>
                <p:cNvGrpSpPr/>
                <p:nvPr/>
              </p:nvGrpSpPr>
              <p:grpSpPr>
                <a:xfrm>
                  <a:off x="550867" y="682577"/>
                  <a:ext cx="5829300" cy="2090327"/>
                  <a:chOff x="-56246" y="4547909"/>
                  <a:chExt cx="5829300" cy="2090327"/>
                </a:xfrm>
              </p:grpSpPr>
              <p:pic>
                <p:nvPicPr>
                  <p:cNvPr id="39" name="Afbeelding 38">
                    <a:extLst>
                      <a:ext uri="{FF2B5EF4-FFF2-40B4-BE49-F238E27FC236}">
                        <a16:creationId xmlns:a16="http://schemas.microsoft.com/office/drawing/2014/main" id="{D04780C4-18D3-2547-2A9A-1F50F8032E5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15605"/>
                  <a:stretch/>
                </p:blipFill>
                <p:spPr>
                  <a:xfrm>
                    <a:off x="-56246" y="4547909"/>
                    <a:ext cx="5829300" cy="2025916"/>
                  </a:xfrm>
                  <a:prstGeom prst="rect">
                    <a:avLst/>
                  </a:prstGeom>
                </p:spPr>
              </p:pic>
              <p:sp>
                <p:nvSpPr>
                  <p:cNvPr id="40" name="Rechthoek 39">
                    <a:extLst>
                      <a:ext uri="{FF2B5EF4-FFF2-40B4-BE49-F238E27FC236}">
                        <a16:creationId xmlns:a16="http://schemas.microsoft.com/office/drawing/2014/main" id="{3061FA87-8534-7B6C-6A70-5DB9D15D1C00}"/>
                      </a:ext>
                    </a:extLst>
                  </p:cNvPr>
                  <p:cNvSpPr/>
                  <p:nvPr/>
                </p:nvSpPr>
                <p:spPr>
                  <a:xfrm>
                    <a:off x="698037" y="6422422"/>
                    <a:ext cx="4737172" cy="20469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pic>
                <p:nvPicPr>
                  <p:cNvPr id="41" name="Afbeelding 40">
                    <a:extLst>
                      <a:ext uri="{FF2B5EF4-FFF2-40B4-BE49-F238E27FC236}">
                        <a16:creationId xmlns:a16="http://schemas.microsoft.com/office/drawing/2014/main" id="{4A1C431C-C4A0-FE1F-675C-D1BA0B7FDB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0960" t="47699" r="7359" b="40901"/>
                  <a:stretch/>
                </p:blipFill>
                <p:spPr>
                  <a:xfrm>
                    <a:off x="693179" y="6364575"/>
                    <a:ext cx="4761439" cy="273661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42" name="Rechthoek 41">
                  <a:extLst>
                    <a:ext uri="{FF2B5EF4-FFF2-40B4-BE49-F238E27FC236}">
                      <a16:creationId xmlns:a16="http://schemas.microsoft.com/office/drawing/2014/main" id="{9798A034-67A3-56BB-DA6B-E810DF12FE3C}"/>
                    </a:ext>
                  </a:extLst>
                </p:cNvPr>
                <p:cNvSpPr/>
                <p:nvPr/>
              </p:nvSpPr>
              <p:spPr>
                <a:xfrm>
                  <a:off x="2833635" y="722875"/>
                  <a:ext cx="957532" cy="5048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506804E2-8488-EFC1-C92D-BD077B60DEFE}"/>
                    </a:ext>
                  </a:extLst>
                </p:cNvPr>
                <p:cNvSpPr/>
                <p:nvPr/>
              </p:nvSpPr>
              <p:spPr>
                <a:xfrm>
                  <a:off x="3002561" y="1368794"/>
                  <a:ext cx="561335" cy="5048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44" name="Rechthoek 43">
                  <a:extLst>
                    <a:ext uri="{FF2B5EF4-FFF2-40B4-BE49-F238E27FC236}">
                      <a16:creationId xmlns:a16="http://schemas.microsoft.com/office/drawing/2014/main" id="{679F260E-446D-3A34-6519-E85A8CF67BA4}"/>
                    </a:ext>
                  </a:extLst>
                </p:cNvPr>
                <p:cNvSpPr/>
                <p:nvPr/>
              </p:nvSpPr>
              <p:spPr>
                <a:xfrm>
                  <a:off x="2570306" y="2040295"/>
                  <a:ext cx="857710" cy="50484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cxnSp>
            <p:nvCxnSpPr>
              <p:cNvPr id="13" name="Rechte verbindingslijn 12">
                <a:extLst>
                  <a:ext uri="{FF2B5EF4-FFF2-40B4-BE49-F238E27FC236}">
                    <a16:creationId xmlns:a16="http://schemas.microsoft.com/office/drawing/2014/main" id="{4F81E0DB-204E-25FB-18B1-127522DE6D65}"/>
                  </a:ext>
                </a:extLst>
              </p:cNvPr>
              <p:cNvCxnSpPr/>
              <p:nvPr/>
            </p:nvCxnSpPr>
            <p:spPr>
              <a:xfrm>
                <a:off x="3240000" y="1333159"/>
                <a:ext cx="126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hthoek 44">
                <a:extLst>
                  <a:ext uri="{FF2B5EF4-FFF2-40B4-BE49-F238E27FC236}">
                    <a16:creationId xmlns:a16="http://schemas.microsoft.com/office/drawing/2014/main" id="{3561DCF3-0949-936A-FEFB-8DEEFEE1A0FE}"/>
                  </a:ext>
                </a:extLst>
              </p:cNvPr>
              <p:cNvSpPr/>
              <p:nvPr/>
            </p:nvSpPr>
            <p:spPr>
              <a:xfrm>
                <a:off x="2795347" y="2696778"/>
                <a:ext cx="957532" cy="4399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22" name="Rechte verbindingslijn 21">
                <a:extLst>
                  <a:ext uri="{FF2B5EF4-FFF2-40B4-BE49-F238E27FC236}">
                    <a16:creationId xmlns:a16="http://schemas.microsoft.com/office/drawing/2014/main" id="{E95280F6-BED9-6CEC-B364-EC0F3880D6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2000" y="2653200"/>
                <a:ext cx="126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Rechte verbindingslijn 47">
                <a:extLst>
                  <a:ext uri="{FF2B5EF4-FFF2-40B4-BE49-F238E27FC236}">
                    <a16:creationId xmlns:a16="http://schemas.microsoft.com/office/drawing/2014/main" id="{1459FFF0-DF76-52B1-7338-1A71CF1FCB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24000" y="1987200"/>
                <a:ext cx="126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Tekstvak 4">
              <a:extLst>
                <a:ext uri="{FF2B5EF4-FFF2-40B4-BE49-F238E27FC236}">
                  <a16:creationId xmlns:a16="http://schemas.microsoft.com/office/drawing/2014/main" id="{57ABB2CF-6569-07C5-6E75-52522CAF2E4D}"/>
                </a:ext>
              </a:extLst>
            </p:cNvPr>
            <p:cNvSpPr txBox="1"/>
            <p:nvPr/>
          </p:nvSpPr>
          <p:spPr>
            <a:xfrm>
              <a:off x="5923139" y="5161671"/>
              <a:ext cx="38304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>
                  <a:solidFill>
                    <a:srgbClr val="FF0000"/>
                  </a:solidFill>
                </a:rPr>
                <a:t>crosslinks : zwavelbruggen</a:t>
              </a:r>
            </a:p>
          </p:txBody>
        </p:sp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B5AF94D1-34AF-A775-4C0C-F0008CA856D4}"/>
                </a:ext>
              </a:extLst>
            </p:cNvPr>
            <p:cNvSpPr txBox="1"/>
            <p:nvPr/>
          </p:nvSpPr>
          <p:spPr>
            <a:xfrm>
              <a:off x="6573355" y="6384830"/>
              <a:ext cx="27705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>
                  <a:solidFill>
                    <a:srgbClr val="FF0000"/>
                  </a:solidFill>
                </a:rPr>
                <a:t>minder vervormbaar</a:t>
              </a:r>
            </a:p>
          </p:txBody>
        </p:sp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CEE6AADA-7CBE-B013-9F1E-5FF0B2D10534}"/>
                </a:ext>
              </a:extLst>
            </p:cNvPr>
            <p:cNvSpPr txBox="1"/>
            <p:nvPr/>
          </p:nvSpPr>
          <p:spPr>
            <a:xfrm>
              <a:off x="6642340" y="2062255"/>
              <a:ext cx="15899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/>
                <a:t>+      </a:t>
              </a:r>
              <a:r>
                <a:rPr lang="nl-NL" sz="2400" dirty="0">
                  <a:solidFill>
                    <a:srgbClr val="0000FF"/>
                  </a:solidFill>
                </a:rPr>
                <a:t>zwavel</a:t>
              </a:r>
            </a:p>
          </p:txBody>
        </p:sp>
      </p:grpSp>
      <p:sp>
        <p:nvSpPr>
          <p:cNvPr id="9" name="Tekstvak 8">
            <a:extLst>
              <a:ext uri="{FF2B5EF4-FFF2-40B4-BE49-F238E27FC236}">
                <a16:creationId xmlns:a16="http://schemas.microsoft.com/office/drawing/2014/main" id="{1960C657-43C9-2E70-1231-B50DA4254876}"/>
              </a:ext>
            </a:extLst>
          </p:cNvPr>
          <p:cNvSpPr txBox="1"/>
          <p:nvPr/>
        </p:nvSpPr>
        <p:spPr>
          <a:xfrm>
            <a:off x="1613140" y="3579962"/>
            <a:ext cx="1098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Rubber</a:t>
            </a:r>
          </a:p>
        </p:txBody>
      </p:sp>
    </p:spTree>
    <p:extLst>
      <p:ext uri="{BB962C8B-B14F-4D97-AF65-F5344CB8AC3E}">
        <p14:creationId xmlns:p14="http://schemas.microsoft.com/office/powerpoint/2010/main" val="20788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AE911741-0A3F-EB87-3C75-7BBEDFE20D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05" y="892834"/>
            <a:ext cx="6277658" cy="4050102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4E378E9E-8AEE-9C1E-BA8F-6C739DE3789F}"/>
              </a:ext>
            </a:extLst>
          </p:cNvPr>
          <p:cNvSpPr txBox="1"/>
          <p:nvPr/>
        </p:nvSpPr>
        <p:spPr>
          <a:xfrm>
            <a:off x="6314562" y="6065652"/>
            <a:ext cx="2770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minder vervormbaar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28D0CC7-5902-7F48-9870-2465489EE33C}"/>
              </a:ext>
            </a:extLst>
          </p:cNvPr>
          <p:cNvSpPr txBox="1"/>
          <p:nvPr/>
        </p:nvSpPr>
        <p:spPr>
          <a:xfrm>
            <a:off x="2474359" y="6065651"/>
            <a:ext cx="3985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          Nog meer crosslinks, nog</a:t>
            </a:r>
          </a:p>
        </p:txBody>
      </p:sp>
    </p:spTree>
    <p:extLst>
      <p:ext uri="{BB962C8B-B14F-4D97-AF65-F5344CB8AC3E}">
        <p14:creationId xmlns:p14="http://schemas.microsoft.com/office/powerpoint/2010/main" val="186251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/>
          <p:cNvGrpSpPr/>
          <p:nvPr/>
        </p:nvGrpSpPr>
        <p:grpSpPr>
          <a:xfrm>
            <a:off x="0" y="1143000"/>
            <a:ext cx="9296400" cy="1727209"/>
            <a:chOff x="0" y="1143000"/>
            <a:chExt cx="9296400" cy="1727209"/>
          </a:xfrm>
        </p:grpSpPr>
        <p:pic>
          <p:nvPicPr>
            <p:cNvPr id="2" name="Afbeelding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62"/>
            <a:stretch/>
          </p:blipFill>
          <p:spPr>
            <a:xfrm>
              <a:off x="0" y="1143000"/>
              <a:ext cx="4165639" cy="1727209"/>
            </a:xfrm>
            <a:prstGeom prst="rect">
              <a:avLst/>
            </a:prstGeom>
          </p:spPr>
        </p:pic>
        <p:pic>
          <p:nvPicPr>
            <p:cNvPr id="4" name="Afbeelding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1"/>
            <a:stretch/>
          </p:blipFill>
          <p:spPr>
            <a:xfrm>
              <a:off x="4076700" y="1143000"/>
              <a:ext cx="3581478" cy="1727209"/>
            </a:xfrm>
            <a:prstGeom prst="rect">
              <a:avLst/>
            </a:prstGeom>
          </p:spPr>
        </p:pic>
        <p:pic>
          <p:nvPicPr>
            <p:cNvPr id="5" name="Afbeelding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1" r="25920"/>
            <a:stretch/>
          </p:blipFill>
          <p:spPr>
            <a:xfrm>
              <a:off x="7543800" y="1143000"/>
              <a:ext cx="1752600" cy="1727209"/>
            </a:xfrm>
            <a:prstGeom prst="rect">
              <a:avLst/>
            </a:prstGeom>
          </p:spPr>
        </p:pic>
      </p:grpSp>
      <p:grpSp>
        <p:nvGrpSpPr>
          <p:cNvPr id="7" name="Groep 6"/>
          <p:cNvGrpSpPr/>
          <p:nvPr/>
        </p:nvGrpSpPr>
        <p:grpSpPr>
          <a:xfrm>
            <a:off x="-170916" y="3251200"/>
            <a:ext cx="8591016" cy="1727209"/>
            <a:chOff x="705384" y="1143000"/>
            <a:chExt cx="8591016" cy="1727209"/>
          </a:xfrm>
        </p:grpSpPr>
        <p:pic>
          <p:nvPicPr>
            <p:cNvPr id="8" name="Afbeelding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59"/>
            <a:stretch/>
          </p:blipFill>
          <p:spPr>
            <a:xfrm>
              <a:off x="705384" y="1143000"/>
              <a:ext cx="3460255" cy="1727209"/>
            </a:xfrm>
            <a:prstGeom prst="rect">
              <a:avLst/>
            </a:prstGeom>
          </p:spPr>
        </p:pic>
        <p:pic>
          <p:nvPicPr>
            <p:cNvPr id="9" name="Afbeelding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1"/>
            <a:stretch/>
          </p:blipFill>
          <p:spPr>
            <a:xfrm>
              <a:off x="4076700" y="1143000"/>
              <a:ext cx="3581478" cy="1727209"/>
            </a:xfrm>
            <a:prstGeom prst="rect">
              <a:avLst/>
            </a:prstGeom>
          </p:spPr>
        </p:pic>
        <p:pic>
          <p:nvPicPr>
            <p:cNvPr id="10" name="Afbeelding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1" r="25920"/>
            <a:stretch/>
          </p:blipFill>
          <p:spPr>
            <a:xfrm>
              <a:off x="7543800" y="1143000"/>
              <a:ext cx="1752600" cy="1727209"/>
            </a:xfrm>
            <a:prstGeom prst="rect">
              <a:avLst/>
            </a:prstGeom>
          </p:spPr>
        </p:pic>
      </p:grpSp>
      <p:sp>
        <p:nvSpPr>
          <p:cNvPr id="11" name="Tekstvak 10"/>
          <p:cNvSpPr txBox="1"/>
          <p:nvPr/>
        </p:nvSpPr>
        <p:spPr>
          <a:xfrm>
            <a:off x="151002" y="109057"/>
            <a:ext cx="87832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Ketenmoleculen die onderling crosslinks kunnen vormen</a:t>
            </a:r>
          </a:p>
          <a:p>
            <a:r>
              <a:rPr lang="nl-NL" sz="2800" dirty="0">
                <a:solidFill>
                  <a:srgbClr val="FF0000"/>
                </a:solidFill>
              </a:rPr>
              <a:t>o.a. onder invloed van uv-straling.</a:t>
            </a:r>
          </a:p>
        </p:txBody>
      </p:sp>
    </p:spTree>
    <p:extLst>
      <p:ext uri="{BB962C8B-B14F-4D97-AF65-F5344CB8AC3E}">
        <p14:creationId xmlns:p14="http://schemas.microsoft.com/office/powerpoint/2010/main" val="659804096"/>
      </p:ext>
    </p:extLst>
  </p:cSld>
  <p:clrMapOvr>
    <a:masterClrMapping/>
  </p:clrMapOvr>
  <p:transition spd="slow">
    <p:fade thruBlk="1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/>
          <p:cNvGrpSpPr/>
          <p:nvPr/>
        </p:nvGrpSpPr>
        <p:grpSpPr>
          <a:xfrm>
            <a:off x="0" y="1143000"/>
            <a:ext cx="9296400" cy="1727209"/>
            <a:chOff x="0" y="1143000"/>
            <a:chExt cx="9296400" cy="1727209"/>
          </a:xfrm>
        </p:grpSpPr>
        <p:pic>
          <p:nvPicPr>
            <p:cNvPr id="2" name="Afbeelding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62"/>
            <a:stretch/>
          </p:blipFill>
          <p:spPr>
            <a:xfrm>
              <a:off x="0" y="1143000"/>
              <a:ext cx="4165639" cy="1727209"/>
            </a:xfrm>
            <a:prstGeom prst="rect">
              <a:avLst/>
            </a:prstGeom>
          </p:spPr>
        </p:pic>
        <p:pic>
          <p:nvPicPr>
            <p:cNvPr id="4" name="Afbeelding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1"/>
            <a:stretch/>
          </p:blipFill>
          <p:spPr>
            <a:xfrm>
              <a:off x="4076700" y="1143000"/>
              <a:ext cx="3581478" cy="1727209"/>
            </a:xfrm>
            <a:prstGeom prst="rect">
              <a:avLst/>
            </a:prstGeom>
          </p:spPr>
        </p:pic>
        <p:pic>
          <p:nvPicPr>
            <p:cNvPr id="5" name="Afbeelding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1" r="25920"/>
            <a:stretch/>
          </p:blipFill>
          <p:spPr>
            <a:xfrm>
              <a:off x="7543800" y="1143000"/>
              <a:ext cx="1752600" cy="1727209"/>
            </a:xfrm>
            <a:prstGeom prst="rect">
              <a:avLst/>
            </a:prstGeom>
          </p:spPr>
        </p:pic>
      </p:grpSp>
      <p:grpSp>
        <p:nvGrpSpPr>
          <p:cNvPr id="7" name="Groep 6"/>
          <p:cNvGrpSpPr/>
          <p:nvPr/>
        </p:nvGrpSpPr>
        <p:grpSpPr>
          <a:xfrm>
            <a:off x="-170916" y="3251200"/>
            <a:ext cx="8591016" cy="1727209"/>
            <a:chOff x="705384" y="1143000"/>
            <a:chExt cx="8591016" cy="1727209"/>
          </a:xfrm>
        </p:grpSpPr>
        <p:pic>
          <p:nvPicPr>
            <p:cNvPr id="8" name="Afbeelding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59"/>
            <a:stretch/>
          </p:blipFill>
          <p:spPr>
            <a:xfrm>
              <a:off x="705384" y="1143000"/>
              <a:ext cx="3460255" cy="1727209"/>
            </a:xfrm>
            <a:prstGeom prst="rect">
              <a:avLst/>
            </a:prstGeom>
          </p:spPr>
        </p:pic>
        <p:pic>
          <p:nvPicPr>
            <p:cNvPr id="9" name="Afbeelding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1"/>
            <a:stretch/>
          </p:blipFill>
          <p:spPr>
            <a:xfrm>
              <a:off x="4076700" y="1143000"/>
              <a:ext cx="3581478" cy="1727209"/>
            </a:xfrm>
            <a:prstGeom prst="rect">
              <a:avLst/>
            </a:prstGeom>
          </p:spPr>
        </p:pic>
        <p:pic>
          <p:nvPicPr>
            <p:cNvPr id="10" name="Afbeelding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1" r="25920"/>
            <a:stretch/>
          </p:blipFill>
          <p:spPr>
            <a:xfrm>
              <a:off x="7543800" y="1143000"/>
              <a:ext cx="1752600" cy="1727209"/>
            </a:xfrm>
            <a:prstGeom prst="rect">
              <a:avLst/>
            </a:prstGeom>
          </p:spPr>
        </p:pic>
      </p:grpSp>
      <p:sp>
        <p:nvSpPr>
          <p:cNvPr id="11" name="Tekstvak 10"/>
          <p:cNvSpPr txBox="1"/>
          <p:nvPr/>
        </p:nvSpPr>
        <p:spPr>
          <a:xfrm>
            <a:off x="151002" y="109057"/>
            <a:ext cx="87832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Ketenmoleculen die onderling crosslinks kunnen vormen</a:t>
            </a:r>
          </a:p>
          <a:p>
            <a:r>
              <a:rPr lang="nl-NL" sz="2800" dirty="0">
                <a:solidFill>
                  <a:srgbClr val="FF0000"/>
                </a:solidFill>
              </a:rPr>
              <a:t>o.a. onder invloed van uv-straling.</a:t>
            </a:r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F697596D-FA06-C96B-5810-23716418413A}"/>
              </a:ext>
            </a:extLst>
          </p:cNvPr>
          <p:cNvGrpSpPr/>
          <p:nvPr/>
        </p:nvGrpSpPr>
        <p:grpSpPr>
          <a:xfrm>
            <a:off x="5379867" y="3429000"/>
            <a:ext cx="3922991" cy="3319944"/>
            <a:chOff x="5304398" y="3429000"/>
            <a:chExt cx="3403738" cy="2855216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AF91095C-E057-1448-E9A2-9D290380AC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347"/>
            <a:stretch/>
          </p:blipFill>
          <p:spPr>
            <a:xfrm>
              <a:off x="5304398" y="3429000"/>
              <a:ext cx="3244798" cy="2855216"/>
            </a:xfrm>
            <a:prstGeom prst="rect">
              <a:avLst/>
            </a:prstGeom>
          </p:spPr>
        </p:pic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92DC7A50-44B5-44BE-3059-A6DB16924546}"/>
                </a:ext>
              </a:extLst>
            </p:cNvPr>
            <p:cNvSpPr/>
            <p:nvPr/>
          </p:nvSpPr>
          <p:spPr>
            <a:xfrm>
              <a:off x="8132064" y="5156209"/>
              <a:ext cx="576072" cy="576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51742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/>
          <p:cNvGrpSpPr/>
          <p:nvPr/>
        </p:nvGrpSpPr>
        <p:grpSpPr>
          <a:xfrm>
            <a:off x="0" y="1143000"/>
            <a:ext cx="9296400" cy="1727209"/>
            <a:chOff x="0" y="1143000"/>
            <a:chExt cx="9296400" cy="1727209"/>
          </a:xfrm>
        </p:grpSpPr>
        <p:pic>
          <p:nvPicPr>
            <p:cNvPr id="2" name="Afbeelding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62"/>
            <a:stretch/>
          </p:blipFill>
          <p:spPr>
            <a:xfrm>
              <a:off x="0" y="1143000"/>
              <a:ext cx="4165639" cy="1727209"/>
            </a:xfrm>
            <a:prstGeom prst="rect">
              <a:avLst/>
            </a:prstGeom>
          </p:spPr>
        </p:pic>
        <p:pic>
          <p:nvPicPr>
            <p:cNvPr id="4" name="Afbeelding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1"/>
            <a:stretch/>
          </p:blipFill>
          <p:spPr>
            <a:xfrm>
              <a:off x="4076700" y="1143000"/>
              <a:ext cx="3581478" cy="1727209"/>
            </a:xfrm>
            <a:prstGeom prst="rect">
              <a:avLst/>
            </a:prstGeom>
          </p:spPr>
        </p:pic>
        <p:pic>
          <p:nvPicPr>
            <p:cNvPr id="5" name="Afbeelding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1" r="25920"/>
            <a:stretch/>
          </p:blipFill>
          <p:spPr>
            <a:xfrm>
              <a:off x="7543800" y="1143000"/>
              <a:ext cx="1752600" cy="1727209"/>
            </a:xfrm>
            <a:prstGeom prst="rect">
              <a:avLst/>
            </a:prstGeom>
          </p:spPr>
        </p:pic>
      </p:grpSp>
      <p:grpSp>
        <p:nvGrpSpPr>
          <p:cNvPr id="7" name="Groep 6"/>
          <p:cNvGrpSpPr/>
          <p:nvPr/>
        </p:nvGrpSpPr>
        <p:grpSpPr>
          <a:xfrm>
            <a:off x="-876300" y="3251200"/>
            <a:ext cx="9296400" cy="1727209"/>
            <a:chOff x="0" y="1143000"/>
            <a:chExt cx="9296400" cy="1727209"/>
          </a:xfrm>
        </p:grpSpPr>
        <p:pic>
          <p:nvPicPr>
            <p:cNvPr id="8" name="Afbeelding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62"/>
            <a:stretch/>
          </p:blipFill>
          <p:spPr>
            <a:xfrm>
              <a:off x="0" y="1143000"/>
              <a:ext cx="4165639" cy="1727209"/>
            </a:xfrm>
            <a:prstGeom prst="rect">
              <a:avLst/>
            </a:prstGeom>
          </p:spPr>
        </p:pic>
        <p:pic>
          <p:nvPicPr>
            <p:cNvPr id="9" name="Afbeelding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1"/>
            <a:stretch/>
          </p:blipFill>
          <p:spPr>
            <a:xfrm>
              <a:off x="4076700" y="1143000"/>
              <a:ext cx="3581478" cy="1727209"/>
            </a:xfrm>
            <a:prstGeom prst="rect">
              <a:avLst/>
            </a:prstGeom>
          </p:spPr>
        </p:pic>
        <p:pic>
          <p:nvPicPr>
            <p:cNvPr id="10" name="Afbeelding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1" r="25920"/>
            <a:stretch/>
          </p:blipFill>
          <p:spPr>
            <a:xfrm>
              <a:off x="7543800" y="1143000"/>
              <a:ext cx="1752600" cy="1727209"/>
            </a:xfrm>
            <a:prstGeom prst="rect">
              <a:avLst/>
            </a:prstGeom>
          </p:spPr>
        </p:pic>
      </p:grpSp>
      <p:sp>
        <p:nvSpPr>
          <p:cNvPr id="3" name="Rechthoek 2"/>
          <p:cNvSpPr/>
          <p:nvPr/>
        </p:nvSpPr>
        <p:spPr>
          <a:xfrm>
            <a:off x="3289339" y="2438404"/>
            <a:ext cx="1130300" cy="1282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2" name="Rechte verbindingslijn 11"/>
          <p:cNvCxnSpPr/>
          <p:nvPr/>
        </p:nvCxnSpPr>
        <p:spPr>
          <a:xfrm>
            <a:off x="3657600" y="2438404"/>
            <a:ext cx="12700" cy="12826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hoek 13"/>
          <p:cNvSpPr/>
          <p:nvPr/>
        </p:nvSpPr>
        <p:spPr>
          <a:xfrm>
            <a:off x="3727489" y="2609852"/>
            <a:ext cx="1130300" cy="1282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283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/>
          <p:cNvGrpSpPr/>
          <p:nvPr/>
        </p:nvGrpSpPr>
        <p:grpSpPr>
          <a:xfrm>
            <a:off x="0" y="1143000"/>
            <a:ext cx="9296400" cy="1727209"/>
            <a:chOff x="0" y="1143000"/>
            <a:chExt cx="9296400" cy="1727209"/>
          </a:xfrm>
        </p:grpSpPr>
        <p:pic>
          <p:nvPicPr>
            <p:cNvPr id="2" name="Afbeelding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62"/>
            <a:stretch/>
          </p:blipFill>
          <p:spPr>
            <a:xfrm>
              <a:off x="0" y="1143000"/>
              <a:ext cx="4165639" cy="1727209"/>
            </a:xfrm>
            <a:prstGeom prst="rect">
              <a:avLst/>
            </a:prstGeom>
          </p:spPr>
        </p:pic>
        <p:pic>
          <p:nvPicPr>
            <p:cNvPr id="4" name="Afbeelding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1"/>
            <a:stretch/>
          </p:blipFill>
          <p:spPr>
            <a:xfrm>
              <a:off x="4076700" y="1143000"/>
              <a:ext cx="3581478" cy="1727209"/>
            </a:xfrm>
            <a:prstGeom prst="rect">
              <a:avLst/>
            </a:prstGeom>
          </p:spPr>
        </p:pic>
        <p:pic>
          <p:nvPicPr>
            <p:cNvPr id="5" name="Afbeelding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1" r="25920"/>
            <a:stretch/>
          </p:blipFill>
          <p:spPr>
            <a:xfrm>
              <a:off x="7543800" y="1143000"/>
              <a:ext cx="1752600" cy="1727209"/>
            </a:xfrm>
            <a:prstGeom prst="rect">
              <a:avLst/>
            </a:prstGeom>
          </p:spPr>
        </p:pic>
      </p:grpSp>
      <p:grpSp>
        <p:nvGrpSpPr>
          <p:cNvPr id="7" name="Groep 6"/>
          <p:cNvGrpSpPr/>
          <p:nvPr/>
        </p:nvGrpSpPr>
        <p:grpSpPr>
          <a:xfrm>
            <a:off x="-876300" y="3251200"/>
            <a:ext cx="9296400" cy="1727209"/>
            <a:chOff x="0" y="1143000"/>
            <a:chExt cx="9296400" cy="1727209"/>
          </a:xfrm>
        </p:grpSpPr>
        <p:pic>
          <p:nvPicPr>
            <p:cNvPr id="8" name="Afbeelding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62"/>
            <a:stretch/>
          </p:blipFill>
          <p:spPr>
            <a:xfrm>
              <a:off x="0" y="1143000"/>
              <a:ext cx="4165639" cy="1727209"/>
            </a:xfrm>
            <a:prstGeom prst="rect">
              <a:avLst/>
            </a:prstGeom>
          </p:spPr>
        </p:pic>
        <p:pic>
          <p:nvPicPr>
            <p:cNvPr id="9" name="Afbeelding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1"/>
            <a:stretch/>
          </p:blipFill>
          <p:spPr>
            <a:xfrm>
              <a:off x="4076700" y="1143000"/>
              <a:ext cx="3581478" cy="1727209"/>
            </a:xfrm>
            <a:prstGeom prst="rect">
              <a:avLst/>
            </a:prstGeom>
          </p:spPr>
        </p:pic>
        <p:pic>
          <p:nvPicPr>
            <p:cNvPr id="10" name="Afbeelding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1" r="25920"/>
            <a:stretch/>
          </p:blipFill>
          <p:spPr>
            <a:xfrm>
              <a:off x="7543800" y="1143000"/>
              <a:ext cx="1752600" cy="1727209"/>
            </a:xfrm>
            <a:prstGeom prst="rect">
              <a:avLst/>
            </a:prstGeom>
          </p:spPr>
        </p:pic>
      </p:grpSp>
      <p:sp>
        <p:nvSpPr>
          <p:cNvPr id="3" name="Rechthoek 2"/>
          <p:cNvSpPr/>
          <p:nvPr/>
        </p:nvSpPr>
        <p:spPr>
          <a:xfrm>
            <a:off x="3289339" y="2438404"/>
            <a:ext cx="1130300" cy="1282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201336" y="5519956"/>
            <a:ext cx="87161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Als er veel crosslinks (dwarsverbindingen) worden gevormd ontstaat er een thermoharder.</a:t>
            </a:r>
          </a:p>
        </p:txBody>
      </p:sp>
      <p:sp>
        <p:nvSpPr>
          <p:cNvPr id="13" name="Rechthoek 12"/>
          <p:cNvSpPr/>
          <p:nvPr/>
        </p:nvSpPr>
        <p:spPr>
          <a:xfrm>
            <a:off x="3730611" y="2663683"/>
            <a:ext cx="1130300" cy="1282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241A8342-3BDE-4BEC-99AC-E83B1AFF063A}"/>
              </a:ext>
            </a:extLst>
          </p:cNvPr>
          <p:cNvCxnSpPr/>
          <p:nvPr/>
        </p:nvCxnSpPr>
        <p:spPr>
          <a:xfrm>
            <a:off x="3657600" y="2412000"/>
            <a:ext cx="12700" cy="133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31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/>
          <p:cNvGrpSpPr/>
          <p:nvPr/>
        </p:nvGrpSpPr>
        <p:grpSpPr>
          <a:xfrm>
            <a:off x="0" y="1143000"/>
            <a:ext cx="9296400" cy="1727209"/>
            <a:chOff x="0" y="1143000"/>
            <a:chExt cx="9296400" cy="1727209"/>
          </a:xfrm>
        </p:grpSpPr>
        <p:pic>
          <p:nvPicPr>
            <p:cNvPr id="2" name="Afbeelding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62"/>
            <a:stretch/>
          </p:blipFill>
          <p:spPr>
            <a:xfrm>
              <a:off x="0" y="1143000"/>
              <a:ext cx="4165639" cy="1727209"/>
            </a:xfrm>
            <a:prstGeom prst="rect">
              <a:avLst/>
            </a:prstGeom>
          </p:spPr>
        </p:pic>
        <p:pic>
          <p:nvPicPr>
            <p:cNvPr id="4" name="Afbeelding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1"/>
            <a:stretch/>
          </p:blipFill>
          <p:spPr>
            <a:xfrm>
              <a:off x="4076700" y="1143000"/>
              <a:ext cx="3581478" cy="1727209"/>
            </a:xfrm>
            <a:prstGeom prst="rect">
              <a:avLst/>
            </a:prstGeom>
          </p:spPr>
        </p:pic>
        <p:pic>
          <p:nvPicPr>
            <p:cNvPr id="5" name="Afbeelding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1" r="25920"/>
            <a:stretch/>
          </p:blipFill>
          <p:spPr>
            <a:xfrm>
              <a:off x="7543800" y="1143000"/>
              <a:ext cx="1752600" cy="1727209"/>
            </a:xfrm>
            <a:prstGeom prst="rect">
              <a:avLst/>
            </a:prstGeom>
          </p:spPr>
        </p:pic>
      </p:grpSp>
      <p:grpSp>
        <p:nvGrpSpPr>
          <p:cNvPr id="7" name="Groep 6"/>
          <p:cNvGrpSpPr/>
          <p:nvPr/>
        </p:nvGrpSpPr>
        <p:grpSpPr>
          <a:xfrm>
            <a:off x="-876300" y="3251200"/>
            <a:ext cx="9296400" cy="1727209"/>
            <a:chOff x="0" y="1143000"/>
            <a:chExt cx="9296400" cy="1727209"/>
          </a:xfrm>
        </p:grpSpPr>
        <p:pic>
          <p:nvPicPr>
            <p:cNvPr id="8" name="Afbeelding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62"/>
            <a:stretch/>
          </p:blipFill>
          <p:spPr>
            <a:xfrm>
              <a:off x="0" y="1143000"/>
              <a:ext cx="4165639" cy="1727209"/>
            </a:xfrm>
            <a:prstGeom prst="rect">
              <a:avLst/>
            </a:prstGeom>
          </p:spPr>
        </p:pic>
        <p:pic>
          <p:nvPicPr>
            <p:cNvPr id="9" name="Afbeelding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1"/>
            <a:stretch/>
          </p:blipFill>
          <p:spPr>
            <a:xfrm>
              <a:off x="4076700" y="1143000"/>
              <a:ext cx="3581478" cy="1727209"/>
            </a:xfrm>
            <a:prstGeom prst="rect">
              <a:avLst/>
            </a:prstGeom>
          </p:spPr>
        </p:pic>
        <p:pic>
          <p:nvPicPr>
            <p:cNvPr id="10" name="Afbeelding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1" r="25920"/>
            <a:stretch/>
          </p:blipFill>
          <p:spPr>
            <a:xfrm>
              <a:off x="7543800" y="1143000"/>
              <a:ext cx="1752600" cy="1727209"/>
            </a:xfrm>
            <a:prstGeom prst="rect">
              <a:avLst/>
            </a:prstGeom>
          </p:spPr>
        </p:pic>
      </p:grpSp>
      <p:sp>
        <p:nvSpPr>
          <p:cNvPr id="3" name="Rechthoek 2"/>
          <p:cNvSpPr/>
          <p:nvPr/>
        </p:nvSpPr>
        <p:spPr>
          <a:xfrm>
            <a:off x="3289339" y="2438404"/>
            <a:ext cx="1130300" cy="1305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2" name="Rechte verbindingslijn 11"/>
          <p:cNvCxnSpPr>
            <a:cxnSpLocks/>
          </p:cNvCxnSpPr>
          <p:nvPr/>
        </p:nvCxnSpPr>
        <p:spPr>
          <a:xfrm>
            <a:off x="3657600" y="2412000"/>
            <a:ext cx="12700" cy="133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hoek 13"/>
          <p:cNvSpPr/>
          <p:nvPr/>
        </p:nvSpPr>
        <p:spPr>
          <a:xfrm>
            <a:off x="6966173" y="2499635"/>
            <a:ext cx="1130300" cy="1282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9" name="Rechte verbindingslijn 18"/>
          <p:cNvCxnSpPr>
            <a:cxnSpLocks/>
          </p:cNvCxnSpPr>
          <p:nvPr/>
        </p:nvCxnSpPr>
        <p:spPr>
          <a:xfrm rot="60000">
            <a:off x="7149600" y="2484000"/>
            <a:ext cx="0" cy="13630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hthoek 25"/>
          <p:cNvSpPr/>
          <p:nvPr/>
        </p:nvSpPr>
        <p:spPr>
          <a:xfrm>
            <a:off x="7831531" y="4620380"/>
            <a:ext cx="1130300" cy="1282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844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/>
          <p:cNvGrpSpPr/>
          <p:nvPr/>
        </p:nvGrpSpPr>
        <p:grpSpPr>
          <a:xfrm>
            <a:off x="0" y="1143000"/>
            <a:ext cx="9296400" cy="1727209"/>
            <a:chOff x="0" y="1143000"/>
            <a:chExt cx="9296400" cy="1727209"/>
          </a:xfrm>
        </p:grpSpPr>
        <p:pic>
          <p:nvPicPr>
            <p:cNvPr id="2" name="Afbeelding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62"/>
            <a:stretch/>
          </p:blipFill>
          <p:spPr>
            <a:xfrm>
              <a:off x="0" y="1143000"/>
              <a:ext cx="4165639" cy="1727209"/>
            </a:xfrm>
            <a:prstGeom prst="rect">
              <a:avLst/>
            </a:prstGeom>
          </p:spPr>
        </p:pic>
        <p:pic>
          <p:nvPicPr>
            <p:cNvPr id="4" name="Afbeelding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1"/>
            <a:stretch/>
          </p:blipFill>
          <p:spPr>
            <a:xfrm>
              <a:off x="4076700" y="1143000"/>
              <a:ext cx="3581478" cy="1727209"/>
            </a:xfrm>
            <a:prstGeom prst="rect">
              <a:avLst/>
            </a:prstGeom>
          </p:spPr>
        </p:pic>
        <p:pic>
          <p:nvPicPr>
            <p:cNvPr id="5" name="Afbeelding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1" r="25920"/>
            <a:stretch/>
          </p:blipFill>
          <p:spPr>
            <a:xfrm>
              <a:off x="7543800" y="1143000"/>
              <a:ext cx="1752600" cy="1727209"/>
            </a:xfrm>
            <a:prstGeom prst="rect">
              <a:avLst/>
            </a:prstGeom>
          </p:spPr>
        </p:pic>
      </p:grpSp>
      <p:grpSp>
        <p:nvGrpSpPr>
          <p:cNvPr id="7" name="Groep 6"/>
          <p:cNvGrpSpPr/>
          <p:nvPr/>
        </p:nvGrpSpPr>
        <p:grpSpPr>
          <a:xfrm>
            <a:off x="-876300" y="3251200"/>
            <a:ext cx="9296400" cy="1727209"/>
            <a:chOff x="0" y="1143000"/>
            <a:chExt cx="9296400" cy="1727209"/>
          </a:xfrm>
        </p:grpSpPr>
        <p:pic>
          <p:nvPicPr>
            <p:cNvPr id="8" name="Afbeelding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62"/>
            <a:stretch/>
          </p:blipFill>
          <p:spPr>
            <a:xfrm>
              <a:off x="0" y="1143000"/>
              <a:ext cx="4165639" cy="1727209"/>
            </a:xfrm>
            <a:prstGeom prst="rect">
              <a:avLst/>
            </a:prstGeom>
          </p:spPr>
        </p:pic>
        <p:pic>
          <p:nvPicPr>
            <p:cNvPr id="9" name="Afbeelding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1"/>
            <a:stretch/>
          </p:blipFill>
          <p:spPr>
            <a:xfrm>
              <a:off x="4076700" y="1143000"/>
              <a:ext cx="3581478" cy="1727209"/>
            </a:xfrm>
            <a:prstGeom prst="rect">
              <a:avLst/>
            </a:prstGeom>
          </p:spPr>
        </p:pic>
        <p:pic>
          <p:nvPicPr>
            <p:cNvPr id="10" name="Afbeelding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1" r="25920"/>
            <a:stretch/>
          </p:blipFill>
          <p:spPr>
            <a:xfrm>
              <a:off x="7543800" y="1143000"/>
              <a:ext cx="1752600" cy="1727209"/>
            </a:xfrm>
            <a:prstGeom prst="rect">
              <a:avLst/>
            </a:prstGeom>
          </p:spPr>
        </p:pic>
      </p:grpSp>
      <p:sp>
        <p:nvSpPr>
          <p:cNvPr id="3" name="Rechthoek 2"/>
          <p:cNvSpPr/>
          <p:nvPr/>
        </p:nvSpPr>
        <p:spPr>
          <a:xfrm>
            <a:off x="3289339" y="2438404"/>
            <a:ext cx="1130300" cy="1282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2" name="Rechte verbindingslijn 11"/>
          <p:cNvCxnSpPr/>
          <p:nvPr/>
        </p:nvCxnSpPr>
        <p:spPr>
          <a:xfrm>
            <a:off x="3657600" y="2412000"/>
            <a:ext cx="12700" cy="133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hoek 13"/>
          <p:cNvSpPr/>
          <p:nvPr/>
        </p:nvSpPr>
        <p:spPr>
          <a:xfrm>
            <a:off x="6966173" y="2499635"/>
            <a:ext cx="1130300" cy="1282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/>
          <p:cNvSpPr/>
          <p:nvPr/>
        </p:nvSpPr>
        <p:spPr>
          <a:xfrm>
            <a:off x="22317" y="2499635"/>
            <a:ext cx="1130300" cy="1282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cxnSp>
        <p:nvCxnSpPr>
          <p:cNvPr id="17" name="Rechte verbindingslijn 16"/>
          <p:cNvCxnSpPr>
            <a:cxnSpLocks/>
          </p:cNvCxnSpPr>
          <p:nvPr/>
        </p:nvCxnSpPr>
        <p:spPr>
          <a:xfrm>
            <a:off x="179228" y="2484000"/>
            <a:ext cx="0" cy="13628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>
            <a:cxnSpLocks/>
          </p:cNvCxnSpPr>
          <p:nvPr/>
        </p:nvCxnSpPr>
        <p:spPr>
          <a:xfrm rot="60000">
            <a:off x="7149600" y="2484000"/>
            <a:ext cx="0" cy="13630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hthoek 25"/>
          <p:cNvSpPr/>
          <p:nvPr/>
        </p:nvSpPr>
        <p:spPr>
          <a:xfrm>
            <a:off x="7831531" y="4620380"/>
            <a:ext cx="1130300" cy="1282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Rechthoek 42"/>
          <p:cNvSpPr/>
          <p:nvPr/>
        </p:nvSpPr>
        <p:spPr>
          <a:xfrm>
            <a:off x="3730611" y="2663683"/>
            <a:ext cx="1130300" cy="1282695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4" name="Rechthoek 53"/>
          <p:cNvSpPr/>
          <p:nvPr/>
        </p:nvSpPr>
        <p:spPr>
          <a:xfrm>
            <a:off x="3769400" y="2663683"/>
            <a:ext cx="1130300" cy="1282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746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8D2B67CE-DBE0-457E-86F7-36C8BAE608EE}"/>
              </a:ext>
            </a:extLst>
          </p:cNvPr>
          <p:cNvGrpSpPr/>
          <p:nvPr/>
        </p:nvGrpSpPr>
        <p:grpSpPr>
          <a:xfrm>
            <a:off x="0" y="506231"/>
            <a:ext cx="9144002" cy="1616208"/>
            <a:chOff x="0" y="4108782"/>
            <a:chExt cx="9144002" cy="1616208"/>
          </a:xfrm>
        </p:grpSpPr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866E6DE8-352B-4586-95E8-4F205AC72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46508"/>
              <a:ext cx="3264493" cy="1178482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C25EC601-A5A9-41DA-B43F-A91B5D58E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939753" y="4546508"/>
              <a:ext cx="3264493" cy="1178482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1E1881D6-4891-4015-B71A-540F1273E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9509" y="4108782"/>
              <a:ext cx="3264493" cy="1178482"/>
            </a:xfrm>
            <a:prstGeom prst="rect">
              <a:avLst/>
            </a:prstGeom>
          </p:spPr>
        </p:pic>
      </p:grpSp>
      <p:grpSp>
        <p:nvGrpSpPr>
          <p:cNvPr id="7" name="Groep 6">
            <a:extLst>
              <a:ext uri="{FF2B5EF4-FFF2-40B4-BE49-F238E27FC236}">
                <a16:creationId xmlns:a16="http://schemas.microsoft.com/office/drawing/2014/main" id="{056A1B6F-7215-4050-8248-723F2F0DC96A}"/>
              </a:ext>
            </a:extLst>
          </p:cNvPr>
          <p:cNvGrpSpPr/>
          <p:nvPr/>
        </p:nvGrpSpPr>
        <p:grpSpPr>
          <a:xfrm rot="11408376">
            <a:off x="-105024" y="2260389"/>
            <a:ext cx="9303868" cy="1616208"/>
            <a:chOff x="0" y="4108782"/>
            <a:chExt cx="9144002" cy="1616208"/>
          </a:xfrm>
        </p:grpSpPr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6762F079-193A-41DF-9D3A-1BCC8EBFE7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46508"/>
              <a:ext cx="3264493" cy="1178482"/>
            </a:xfrm>
            <a:prstGeom prst="rect">
              <a:avLst/>
            </a:prstGeom>
          </p:spPr>
        </p:pic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F55FF5BB-EA46-4CF9-ABAF-B05F8B60A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939753" y="4546508"/>
              <a:ext cx="3264493" cy="1178482"/>
            </a:xfrm>
            <a:prstGeom prst="rect">
              <a:avLst/>
            </a:prstGeom>
          </p:spPr>
        </p:pic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800002DA-1EFC-4F30-9596-A17506BAD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9509" y="4108782"/>
              <a:ext cx="3264493" cy="1178482"/>
            </a:xfrm>
            <a:prstGeom prst="rect">
              <a:avLst/>
            </a:prstGeom>
          </p:spPr>
        </p:pic>
      </p:grpSp>
      <p:grpSp>
        <p:nvGrpSpPr>
          <p:cNvPr id="11" name="Groep 10">
            <a:extLst>
              <a:ext uri="{FF2B5EF4-FFF2-40B4-BE49-F238E27FC236}">
                <a16:creationId xmlns:a16="http://schemas.microsoft.com/office/drawing/2014/main" id="{33E38AB4-CF45-465B-A06E-78D202F3A7CB}"/>
              </a:ext>
            </a:extLst>
          </p:cNvPr>
          <p:cNvGrpSpPr/>
          <p:nvPr/>
        </p:nvGrpSpPr>
        <p:grpSpPr>
          <a:xfrm>
            <a:off x="-10585" y="-302083"/>
            <a:ext cx="7914673" cy="6410226"/>
            <a:chOff x="-10585" y="-302083"/>
            <a:chExt cx="7914673" cy="6410226"/>
          </a:xfrm>
        </p:grpSpPr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E2F85D0A-6980-406F-92B2-7DF458219E41}"/>
                </a:ext>
              </a:extLst>
            </p:cNvPr>
            <p:cNvGrpSpPr/>
            <p:nvPr/>
          </p:nvGrpSpPr>
          <p:grpSpPr>
            <a:xfrm rot="11623095" flipV="1">
              <a:off x="-10585" y="3053572"/>
              <a:ext cx="7227768" cy="3054571"/>
              <a:chOff x="1916234" y="3160212"/>
              <a:chExt cx="7227768" cy="2564778"/>
            </a:xfrm>
          </p:grpSpPr>
          <p:pic>
            <p:nvPicPr>
              <p:cNvPr id="15" name="Afbeelding 14">
                <a:extLst>
                  <a:ext uri="{FF2B5EF4-FFF2-40B4-BE49-F238E27FC236}">
                    <a16:creationId xmlns:a16="http://schemas.microsoft.com/office/drawing/2014/main" id="{C8C136FA-4A0D-4767-9A45-4601DD853D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141"/>
              <a:stretch/>
            </p:blipFill>
            <p:spPr>
              <a:xfrm rot="15277337">
                <a:off x="1468691" y="3607755"/>
                <a:ext cx="2298621" cy="1403535"/>
              </a:xfrm>
              <a:prstGeom prst="rect">
                <a:avLst/>
              </a:prstGeom>
            </p:spPr>
          </p:pic>
          <p:pic>
            <p:nvPicPr>
              <p:cNvPr id="16" name="Afbeelding 15">
                <a:extLst>
                  <a:ext uri="{FF2B5EF4-FFF2-40B4-BE49-F238E27FC236}">
                    <a16:creationId xmlns:a16="http://schemas.microsoft.com/office/drawing/2014/main" id="{882C3722-0D1C-411C-A54B-1464014B1A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939753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17" name="Afbeelding 16">
                <a:extLst>
                  <a:ext uri="{FF2B5EF4-FFF2-40B4-BE49-F238E27FC236}">
                    <a16:creationId xmlns:a16="http://schemas.microsoft.com/office/drawing/2014/main" id="{B6F540CF-6F1C-413B-919F-5E75407A4E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9509" y="4108782"/>
                <a:ext cx="3264493" cy="1178482"/>
              </a:xfrm>
              <a:prstGeom prst="rect">
                <a:avLst/>
              </a:prstGeom>
            </p:spPr>
          </p:pic>
        </p:grpSp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ED1DB19C-E746-4472-B001-E93951515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924540" flipV="1">
              <a:off x="5570074" y="1747215"/>
              <a:ext cx="3264493" cy="1403535"/>
            </a:xfrm>
            <a:prstGeom prst="rect">
              <a:avLst/>
            </a:prstGeom>
          </p:spPr>
        </p:pic>
        <p:pic>
          <p:nvPicPr>
            <p:cNvPr id="14" name="Afbeelding 13">
              <a:extLst>
                <a:ext uri="{FF2B5EF4-FFF2-40B4-BE49-F238E27FC236}">
                  <a16:creationId xmlns:a16="http://schemas.microsoft.com/office/drawing/2014/main" id="{0B45B73B-3A02-4494-BCCF-3DF3CA732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036306" flipV="1">
              <a:off x="4090774" y="-302083"/>
              <a:ext cx="3264493" cy="1403535"/>
            </a:xfrm>
            <a:prstGeom prst="rect">
              <a:avLst/>
            </a:prstGeom>
          </p:spPr>
        </p:pic>
      </p:grpSp>
      <p:grpSp>
        <p:nvGrpSpPr>
          <p:cNvPr id="33" name="Groep 32">
            <a:extLst>
              <a:ext uri="{FF2B5EF4-FFF2-40B4-BE49-F238E27FC236}">
                <a16:creationId xmlns:a16="http://schemas.microsoft.com/office/drawing/2014/main" id="{37F3E0BC-7B39-4027-8143-E01B1A17AD7D}"/>
              </a:ext>
            </a:extLst>
          </p:cNvPr>
          <p:cNvGrpSpPr/>
          <p:nvPr/>
        </p:nvGrpSpPr>
        <p:grpSpPr>
          <a:xfrm rot="17152026">
            <a:off x="-3776420" y="2305394"/>
            <a:ext cx="9144002" cy="1616208"/>
            <a:chOff x="0" y="4108782"/>
            <a:chExt cx="9144002" cy="1616208"/>
          </a:xfrm>
        </p:grpSpPr>
        <p:pic>
          <p:nvPicPr>
            <p:cNvPr id="34" name="Afbeelding 33">
              <a:extLst>
                <a:ext uri="{FF2B5EF4-FFF2-40B4-BE49-F238E27FC236}">
                  <a16:creationId xmlns:a16="http://schemas.microsoft.com/office/drawing/2014/main" id="{D2975672-64D2-42CA-AC8E-A1F277AC2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46508"/>
              <a:ext cx="3264493" cy="1178482"/>
            </a:xfrm>
            <a:prstGeom prst="rect">
              <a:avLst/>
            </a:prstGeom>
          </p:spPr>
        </p:pic>
        <p:pic>
          <p:nvPicPr>
            <p:cNvPr id="35" name="Afbeelding 34">
              <a:extLst>
                <a:ext uri="{FF2B5EF4-FFF2-40B4-BE49-F238E27FC236}">
                  <a16:creationId xmlns:a16="http://schemas.microsoft.com/office/drawing/2014/main" id="{271A0661-3EAF-4E2A-8C5C-E9FFD4F34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939753" y="4546508"/>
              <a:ext cx="3264493" cy="1178482"/>
            </a:xfrm>
            <a:prstGeom prst="rect">
              <a:avLst/>
            </a:prstGeom>
          </p:spPr>
        </p:pic>
        <p:pic>
          <p:nvPicPr>
            <p:cNvPr id="36" name="Afbeelding 35">
              <a:extLst>
                <a:ext uri="{FF2B5EF4-FFF2-40B4-BE49-F238E27FC236}">
                  <a16:creationId xmlns:a16="http://schemas.microsoft.com/office/drawing/2014/main" id="{8CE92310-1AE0-4E45-B8A5-4B1C3C28A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9509" y="4108782"/>
              <a:ext cx="3264493" cy="1178482"/>
            </a:xfrm>
            <a:prstGeom prst="rect">
              <a:avLst/>
            </a:prstGeom>
          </p:spPr>
        </p:pic>
      </p:grpSp>
      <p:sp>
        <p:nvSpPr>
          <p:cNvPr id="43" name="Rechthoek 42">
            <a:extLst>
              <a:ext uri="{FF2B5EF4-FFF2-40B4-BE49-F238E27FC236}">
                <a16:creationId xmlns:a16="http://schemas.microsoft.com/office/drawing/2014/main" id="{7B6C49E2-907D-4F60-BF70-2FB22B980595}"/>
              </a:ext>
            </a:extLst>
          </p:cNvPr>
          <p:cNvSpPr/>
          <p:nvPr/>
        </p:nvSpPr>
        <p:spPr>
          <a:xfrm rot="1339951">
            <a:off x="5530686" y="6252878"/>
            <a:ext cx="512284" cy="173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896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/>
          <p:cNvGrpSpPr/>
          <p:nvPr/>
        </p:nvGrpSpPr>
        <p:grpSpPr>
          <a:xfrm>
            <a:off x="0" y="1143000"/>
            <a:ext cx="9296400" cy="1727209"/>
            <a:chOff x="0" y="1143000"/>
            <a:chExt cx="9296400" cy="1727209"/>
          </a:xfrm>
        </p:grpSpPr>
        <p:pic>
          <p:nvPicPr>
            <p:cNvPr id="2" name="Afbeelding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62"/>
            <a:stretch/>
          </p:blipFill>
          <p:spPr>
            <a:xfrm>
              <a:off x="0" y="1143000"/>
              <a:ext cx="4165639" cy="1727209"/>
            </a:xfrm>
            <a:prstGeom prst="rect">
              <a:avLst/>
            </a:prstGeom>
          </p:spPr>
        </p:pic>
        <p:pic>
          <p:nvPicPr>
            <p:cNvPr id="4" name="Afbeelding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1"/>
            <a:stretch/>
          </p:blipFill>
          <p:spPr>
            <a:xfrm>
              <a:off x="4076700" y="1143000"/>
              <a:ext cx="3581478" cy="1727209"/>
            </a:xfrm>
            <a:prstGeom prst="rect">
              <a:avLst/>
            </a:prstGeom>
          </p:spPr>
        </p:pic>
        <p:pic>
          <p:nvPicPr>
            <p:cNvPr id="5" name="Afbeelding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1" r="25920"/>
            <a:stretch/>
          </p:blipFill>
          <p:spPr>
            <a:xfrm>
              <a:off x="7543800" y="1143000"/>
              <a:ext cx="1752600" cy="1727209"/>
            </a:xfrm>
            <a:prstGeom prst="rect">
              <a:avLst/>
            </a:prstGeom>
          </p:spPr>
        </p:pic>
      </p:grpSp>
      <p:grpSp>
        <p:nvGrpSpPr>
          <p:cNvPr id="7" name="Groep 6"/>
          <p:cNvGrpSpPr/>
          <p:nvPr/>
        </p:nvGrpSpPr>
        <p:grpSpPr>
          <a:xfrm>
            <a:off x="-876300" y="3251200"/>
            <a:ext cx="9296400" cy="1727209"/>
            <a:chOff x="0" y="1143000"/>
            <a:chExt cx="9296400" cy="1727209"/>
          </a:xfrm>
        </p:grpSpPr>
        <p:pic>
          <p:nvPicPr>
            <p:cNvPr id="8" name="Afbeelding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62"/>
            <a:stretch/>
          </p:blipFill>
          <p:spPr>
            <a:xfrm>
              <a:off x="0" y="1143000"/>
              <a:ext cx="4165639" cy="1727209"/>
            </a:xfrm>
            <a:prstGeom prst="rect">
              <a:avLst/>
            </a:prstGeom>
          </p:spPr>
        </p:pic>
        <p:pic>
          <p:nvPicPr>
            <p:cNvPr id="9" name="Afbeelding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1"/>
            <a:stretch/>
          </p:blipFill>
          <p:spPr>
            <a:xfrm>
              <a:off x="4076700" y="1143000"/>
              <a:ext cx="3581478" cy="1727209"/>
            </a:xfrm>
            <a:prstGeom prst="rect">
              <a:avLst/>
            </a:prstGeom>
          </p:spPr>
        </p:pic>
        <p:pic>
          <p:nvPicPr>
            <p:cNvPr id="10" name="Afbeelding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1" r="25920"/>
            <a:stretch/>
          </p:blipFill>
          <p:spPr>
            <a:xfrm>
              <a:off x="7543800" y="1143000"/>
              <a:ext cx="1752600" cy="1727209"/>
            </a:xfrm>
            <a:prstGeom prst="rect">
              <a:avLst/>
            </a:prstGeom>
          </p:spPr>
        </p:pic>
      </p:grpSp>
      <p:sp>
        <p:nvSpPr>
          <p:cNvPr id="3" name="Rechthoek 2"/>
          <p:cNvSpPr/>
          <p:nvPr/>
        </p:nvSpPr>
        <p:spPr>
          <a:xfrm>
            <a:off x="3289339" y="2438404"/>
            <a:ext cx="1130300" cy="1282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2" name="Rechte verbindingslijn 11"/>
          <p:cNvCxnSpPr/>
          <p:nvPr/>
        </p:nvCxnSpPr>
        <p:spPr>
          <a:xfrm>
            <a:off x="3657600" y="2412000"/>
            <a:ext cx="12700" cy="133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hoek 12"/>
          <p:cNvSpPr/>
          <p:nvPr/>
        </p:nvSpPr>
        <p:spPr>
          <a:xfrm>
            <a:off x="4995469" y="2457302"/>
            <a:ext cx="1130300" cy="1282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/>
          <p:cNvSpPr/>
          <p:nvPr/>
        </p:nvSpPr>
        <p:spPr>
          <a:xfrm>
            <a:off x="6966173" y="2499635"/>
            <a:ext cx="1130300" cy="1282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/>
          <p:cNvSpPr/>
          <p:nvPr/>
        </p:nvSpPr>
        <p:spPr>
          <a:xfrm>
            <a:off x="22317" y="2499635"/>
            <a:ext cx="1130300" cy="1282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7" name="Rechte verbindingslijn 16"/>
          <p:cNvCxnSpPr>
            <a:cxnSpLocks/>
          </p:cNvCxnSpPr>
          <p:nvPr/>
        </p:nvCxnSpPr>
        <p:spPr>
          <a:xfrm>
            <a:off x="179228" y="2484000"/>
            <a:ext cx="0" cy="13628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>
            <a:cxnSpLocks/>
          </p:cNvCxnSpPr>
          <p:nvPr/>
        </p:nvCxnSpPr>
        <p:spPr>
          <a:xfrm rot="-60000" flipH="1">
            <a:off x="5392800" y="2448000"/>
            <a:ext cx="35212" cy="13343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>
            <a:cxnSpLocks/>
          </p:cNvCxnSpPr>
          <p:nvPr/>
        </p:nvCxnSpPr>
        <p:spPr>
          <a:xfrm rot="60000">
            <a:off x="7149600" y="2484000"/>
            <a:ext cx="0" cy="13630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hthoek 25"/>
          <p:cNvSpPr/>
          <p:nvPr/>
        </p:nvSpPr>
        <p:spPr>
          <a:xfrm>
            <a:off x="7831531" y="4620380"/>
            <a:ext cx="1130300" cy="1282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Rechthoek 42"/>
          <p:cNvSpPr/>
          <p:nvPr/>
        </p:nvSpPr>
        <p:spPr>
          <a:xfrm>
            <a:off x="3730611" y="2663683"/>
            <a:ext cx="1130300" cy="1282695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4" name="Rechthoek 53"/>
          <p:cNvSpPr/>
          <p:nvPr/>
        </p:nvSpPr>
        <p:spPr>
          <a:xfrm>
            <a:off x="3769400" y="2663683"/>
            <a:ext cx="1130300" cy="1282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021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/>
          <p:cNvGrpSpPr/>
          <p:nvPr/>
        </p:nvGrpSpPr>
        <p:grpSpPr>
          <a:xfrm>
            <a:off x="0" y="1143000"/>
            <a:ext cx="9296400" cy="1727209"/>
            <a:chOff x="0" y="1143000"/>
            <a:chExt cx="9296400" cy="1727209"/>
          </a:xfrm>
        </p:grpSpPr>
        <p:pic>
          <p:nvPicPr>
            <p:cNvPr id="2" name="Afbeelding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62"/>
            <a:stretch/>
          </p:blipFill>
          <p:spPr>
            <a:xfrm>
              <a:off x="0" y="1143000"/>
              <a:ext cx="4165639" cy="172720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" name="Afbeelding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1"/>
            <a:stretch/>
          </p:blipFill>
          <p:spPr>
            <a:xfrm>
              <a:off x="4076700" y="1143000"/>
              <a:ext cx="3581478" cy="172720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" name="Afbeelding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1" r="25920"/>
            <a:stretch/>
          </p:blipFill>
          <p:spPr>
            <a:xfrm>
              <a:off x="7543800" y="1143000"/>
              <a:ext cx="1752600" cy="1727209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7" name="Groep 6"/>
          <p:cNvGrpSpPr/>
          <p:nvPr/>
        </p:nvGrpSpPr>
        <p:grpSpPr>
          <a:xfrm>
            <a:off x="-876300" y="3251200"/>
            <a:ext cx="9296400" cy="1727209"/>
            <a:chOff x="0" y="1143000"/>
            <a:chExt cx="9296400" cy="1727209"/>
          </a:xfrm>
        </p:grpSpPr>
        <p:pic>
          <p:nvPicPr>
            <p:cNvPr id="8" name="Afbeelding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62"/>
            <a:stretch/>
          </p:blipFill>
          <p:spPr>
            <a:xfrm>
              <a:off x="0" y="1143000"/>
              <a:ext cx="4165639" cy="1727209"/>
            </a:xfrm>
            <a:prstGeom prst="rect">
              <a:avLst/>
            </a:prstGeom>
          </p:spPr>
        </p:pic>
        <p:pic>
          <p:nvPicPr>
            <p:cNvPr id="9" name="Afbeelding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1"/>
            <a:stretch/>
          </p:blipFill>
          <p:spPr>
            <a:xfrm>
              <a:off x="4076700" y="1143000"/>
              <a:ext cx="3581478" cy="1727209"/>
            </a:xfrm>
            <a:prstGeom prst="rect">
              <a:avLst/>
            </a:prstGeom>
          </p:spPr>
        </p:pic>
        <p:pic>
          <p:nvPicPr>
            <p:cNvPr id="10" name="Afbeelding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1" r="25920"/>
            <a:stretch/>
          </p:blipFill>
          <p:spPr>
            <a:xfrm>
              <a:off x="7543800" y="1143000"/>
              <a:ext cx="1752600" cy="1727209"/>
            </a:xfrm>
            <a:prstGeom prst="rect">
              <a:avLst/>
            </a:prstGeom>
          </p:spPr>
        </p:pic>
      </p:grpSp>
      <p:sp>
        <p:nvSpPr>
          <p:cNvPr id="3" name="Rechthoek 2"/>
          <p:cNvSpPr/>
          <p:nvPr/>
        </p:nvSpPr>
        <p:spPr>
          <a:xfrm>
            <a:off x="3289339" y="2438404"/>
            <a:ext cx="1130300" cy="1282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2" name="Rechte verbindingslijn 11"/>
          <p:cNvCxnSpPr/>
          <p:nvPr/>
        </p:nvCxnSpPr>
        <p:spPr>
          <a:xfrm>
            <a:off x="3657600" y="2412000"/>
            <a:ext cx="12700" cy="133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hoek 12"/>
          <p:cNvSpPr/>
          <p:nvPr/>
        </p:nvSpPr>
        <p:spPr>
          <a:xfrm>
            <a:off x="4995469" y="2457302"/>
            <a:ext cx="1130300" cy="1282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/>
          <p:cNvSpPr/>
          <p:nvPr/>
        </p:nvSpPr>
        <p:spPr>
          <a:xfrm>
            <a:off x="6966173" y="2499635"/>
            <a:ext cx="1130300" cy="1282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/>
          <p:cNvSpPr/>
          <p:nvPr/>
        </p:nvSpPr>
        <p:spPr>
          <a:xfrm>
            <a:off x="22317" y="2499635"/>
            <a:ext cx="1130300" cy="1282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7" name="Rechte verbindingslijn 16"/>
          <p:cNvCxnSpPr>
            <a:cxnSpLocks/>
          </p:cNvCxnSpPr>
          <p:nvPr/>
        </p:nvCxnSpPr>
        <p:spPr>
          <a:xfrm>
            <a:off x="179228" y="2484000"/>
            <a:ext cx="0" cy="13628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>
            <a:cxnSpLocks/>
          </p:cNvCxnSpPr>
          <p:nvPr/>
        </p:nvCxnSpPr>
        <p:spPr>
          <a:xfrm rot="-60000" flipH="1">
            <a:off x="5392800" y="2448000"/>
            <a:ext cx="35212" cy="13343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>
            <a:cxnSpLocks/>
          </p:cNvCxnSpPr>
          <p:nvPr/>
        </p:nvCxnSpPr>
        <p:spPr>
          <a:xfrm rot="60000">
            <a:off x="7149600" y="2484000"/>
            <a:ext cx="0" cy="13630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hoek 24"/>
          <p:cNvSpPr/>
          <p:nvPr/>
        </p:nvSpPr>
        <p:spPr>
          <a:xfrm>
            <a:off x="2386654" y="577541"/>
            <a:ext cx="1130300" cy="1282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hthoek 26"/>
          <p:cNvSpPr/>
          <p:nvPr/>
        </p:nvSpPr>
        <p:spPr>
          <a:xfrm>
            <a:off x="5718228" y="577542"/>
            <a:ext cx="1130300" cy="1282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37" name="Groep 36"/>
          <p:cNvGrpSpPr/>
          <p:nvPr/>
        </p:nvGrpSpPr>
        <p:grpSpPr>
          <a:xfrm>
            <a:off x="-876300" y="-822180"/>
            <a:ext cx="9296400" cy="1727209"/>
            <a:chOff x="0" y="1143000"/>
            <a:chExt cx="9296400" cy="1727209"/>
          </a:xfrm>
        </p:grpSpPr>
        <p:pic>
          <p:nvPicPr>
            <p:cNvPr id="38" name="Afbeelding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62"/>
            <a:stretch/>
          </p:blipFill>
          <p:spPr>
            <a:xfrm>
              <a:off x="0" y="1143000"/>
              <a:ext cx="4165639" cy="1727209"/>
            </a:xfrm>
            <a:prstGeom prst="rect">
              <a:avLst/>
            </a:prstGeom>
          </p:spPr>
        </p:pic>
        <p:pic>
          <p:nvPicPr>
            <p:cNvPr id="39" name="Afbeelding 3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1"/>
            <a:stretch/>
          </p:blipFill>
          <p:spPr>
            <a:xfrm>
              <a:off x="4076700" y="1143000"/>
              <a:ext cx="3581478" cy="1727209"/>
            </a:xfrm>
            <a:prstGeom prst="rect">
              <a:avLst/>
            </a:prstGeom>
          </p:spPr>
        </p:pic>
        <p:pic>
          <p:nvPicPr>
            <p:cNvPr id="40" name="Afbeelding 3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1" r="25920"/>
            <a:stretch/>
          </p:blipFill>
          <p:spPr>
            <a:xfrm>
              <a:off x="7543800" y="1143000"/>
              <a:ext cx="1752600" cy="1727209"/>
            </a:xfrm>
            <a:prstGeom prst="rect">
              <a:avLst/>
            </a:prstGeom>
          </p:spPr>
        </p:pic>
      </p:grpSp>
      <p:sp>
        <p:nvSpPr>
          <p:cNvPr id="41" name="Rechthoek 40"/>
          <p:cNvSpPr/>
          <p:nvPr/>
        </p:nvSpPr>
        <p:spPr>
          <a:xfrm>
            <a:off x="6301284" y="512910"/>
            <a:ext cx="1130300" cy="1282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Rechthoek 41"/>
          <p:cNvSpPr/>
          <p:nvPr/>
        </p:nvSpPr>
        <p:spPr>
          <a:xfrm>
            <a:off x="2817825" y="512910"/>
            <a:ext cx="1130300" cy="1282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Rechthoek 42"/>
          <p:cNvSpPr/>
          <p:nvPr/>
        </p:nvSpPr>
        <p:spPr>
          <a:xfrm>
            <a:off x="3730611" y="2663683"/>
            <a:ext cx="1130300" cy="1282695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4" name="Rechthoek 53"/>
          <p:cNvSpPr/>
          <p:nvPr/>
        </p:nvSpPr>
        <p:spPr>
          <a:xfrm>
            <a:off x="3769400" y="2663683"/>
            <a:ext cx="1130300" cy="1282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3" name="Rechte verbindingslijn 32"/>
          <p:cNvCxnSpPr>
            <a:cxnSpLocks/>
          </p:cNvCxnSpPr>
          <p:nvPr/>
        </p:nvCxnSpPr>
        <p:spPr>
          <a:xfrm>
            <a:off x="2790000" y="601453"/>
            <a:ext cx="0" cy="12734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33"/>
          <p:cNvCxnSpPr>
            <a:cxnSpLocks/>
          </p:cNvCxnSpPr>
          <p:nvPr/>
        </p:nvCxnSpPr>
        <p:spPr>
          <a:xfrm>
            <a:off x="6277214" y="601453"/>
            <a:ext cx="0" cy="12734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67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/>
          <p:cNvGrpSpPr/>
          <p:nvPr/>
        </p:nvGrpSpPr>
        <p:grpSpPr>
          <a:xfrm>
            <a:off x="0" y="1143000"/>
            <a:ext cx="9296400" cy="1727209"/>
            <a:chOff x="0" y="1143000"/>
            <a:chExt cx="9296400" cy="1727209"/>
          </a:xfrm>
        </p:grpSpPr>
        <p:pic>
          <p:nvPicPr>
            <p:cNvPr id="2" name="Afbeelding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62"/>
            <a:stretch/>
          </p:blipFill>
          <p:spPr>
            <a:xfrm>
              <a:off x="0" y="1143000"/>
              <a:ext cx="4165639" cy="172720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" name="Afbeelding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1"/>
            <a:stretch/>
          </p:blipFill>
          <p:spPr>
            <a:xfrm>
              <a:off x="4076700" y="1143000"/>
              <a:ext cx="3581478" cy="172720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" name="Afbeelding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1" r="25920"/>
            <a:stretch/>
          </p:blipFill>
          <p:spPr>
            <a:xfrm>
              <a:off x="7543800" y="1143000"/>
              <a:ext cx="1752600" cy="1727209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7" name="Groep 6"/>
          <p:cNvGrpSpPr/>
          <p:nvPr/>
        </p:nvGrpSpPr>
        <p:grpSpPr>
          <a:xfrm>
            <a:off x="-876300" y="3251200"/>
            <a:ext cx="9296400" cy="1727209"/>
            <a:chOff x="0" y="1143000"/>
            <a:chExt cx="9296400" cy="1727209"/>
          </a:xfrm>
        </p:grpSpPr>
        <p:pic>
          <p:nvPicPr>
            <p:cNvPr id="8" name="Afbeelding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62"/>
            <a:stretch/>
          </p:blipFill>
          <p:spPr>
            <a:xfrm>
              <a:off x="0" y="1143000"/>
              <a:ext cx="4165639" cy="1727209"/>
            </a:xfrm>
            <a:prstGeom prst="rect">
              <a:avLst/>
            </a:prstGeom>
          </p:spPr>
        </p:pic>
        <p:pic>
          <p:nvPicPr>
            <p:cNvPr id="9" name="Afbeelding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1"/>
            <a:stretch/>
          </p:blipFill>
          <p:spPr>
            <a:xfrm>
              <a:off x="4076700" y="1143000"/>
              <a:ext cx="3581478" cy="1727209"/>
            </a:xfrm>
            <a:prstGeom prst="rect">
              <a:avLst/>
            </a:prstGeom>
          </p:spPr>
        </p:pic>
        <p:pic>
          <p:nvPicPr>
            <p:cNvPr id="10" name="Afbeelding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1" r="25920"/>
            <a:stretch/>
          </p:blipFill>
          <p:spPr>
            <a:xfrm>
              <a:off x="7543800" y="1143000"/>
              <a:ext cx="1752600" cy="1727209"/>
            </a:xfrm>
            <a:prstGeom prst="rect">
              <a:avLst/>
            </a:prstGeom>
          </p:spPr>
        </p:pic>
      </p:grpSp>
      <p:sp>
        <p:nvSpPr>
          <p:cNvPr id="3" name="Rechthoek 2"/>
          <p:cNvSpPr/>
          <p:nvPr/>
        </p:nvSpPr>
        <p:spPr>
          <a:xfrm>
            <a:off x="3289339" y="2438404"/>
            <a:ext cx="1130300" cy="1282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2" name="Rechte verbindingslijn 11"/>
          <p:cNvCxnSpPr/>
          <p:nvPr/>
        </p:nvCxnSpPr>
        <p:spPr>
          <a:xfrm>
            <a:off x="3657600" y="2412000"/>
            <a:ext cx="12700" cy="133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hoek 12"/>
          <p:cNvSpPr/>
          <p:nvPr/>
        </p:nvSpPr>
        <p:spPr>
          <a:xfrm>
            <a:off x="4995469" y="2457302"/>
            <a:ext cx="1130300" cy="1282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/>
          <p:cNvSpPr/>
          <p:nvPr/>
        </p:nvSpPr>
        <p:spPr>
          <a:xfrm>
            <a:off x="6966173" y="2499635"/>
            <a:ext cx="1130300" cy="1282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/>
          <p:cNvSpPr/>
          <p:nvPr/>
        </p:nvSpPr>
        <p:spPr>
          <a:xfrm>
            <a:off x="22317" y="2499635"/>
            <a:ext cx="1130300" cy="1282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7" name="Rechte verbindingslijn 16"/>
          <p:cNvCxnSpPr>
            <a:cxnSpLocks/>
          </p:cNvCxnSpPr>
          <p:nvPr/>
        </p:nvCxnSpPr>
        <p:spPr>
          <a:xfrm>
            <a:off x="179228" y="2484000"/>
            <a:ext cx="0" cy="13628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>
            <a:cxnSpLocks/>
          </p:cNvCxnSpPr>
          <p:nvPr/>
        </p:nvCxnSpPr>
        <p:spPr>
          <a:xfrm rot="-60000" flipH="1">
            <a:off x="5392800" y="2448000"/>
            <a:ext cx="35212" cy="13343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>
            <a:cxnSpLocks/>
          </p:cNvCxnSpPr>
          <p:nvPr/>
        </p:nvCxnSpPr>
        <p:spPr>
          <a:xfrm rot="60000">
            <a:off x="7149600" y="2484000"/>
            <a:ext cx="0" cy="13630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hoek 24"/>
          <p:cNvSpPr/>
          <p:nvPr/>
        </p:nvSpPr>
        <p:spPr>
          <a:xfrm>
            <a:off x="2386654" y="577541"/>
            <a:ext cx="1130300" cy="1282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/>
          <p:cNvSpPr/>
          <p:nvPr/>
        </p:nvSpPr>
        <p:spPr>
          <a:xfrm>
            <a:off x="7831531" y="4620380"/>
            <a:ext cx="1130300" cy="1282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hthoek 26"/>
          <p:cNvSpPr/>
          <p:nvPr/>
        </p:nvSpPr>
        <p:spPr>
          <a:xfrm>
            <a:off x="5718228" y="577542"/>
            <a:ext cx="1130300" cy="1282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hthoek 27"/>
          <p:cNvSpPr/>
          <p:nvPr/>
        </p:nvSpPr>
        <p:spPr>
          <a:xfrm>
            <a:off x="2287253" y="4590741"/>
            <a:ext cx="1130300" cy="9292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hthoek 28"/>
          <p:cNvSpPr/>
          <p:nvPr/>
        </p:nvSpPr>
        <p:spPr>
          <a:xfrm>
            <a:off x="649031" y="4578036"/>
            <a:ext cx="1130300" cy="874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37" name="Groep 36"/>
          <p:cNvGrpSpPr/>
          <p:nvPr/>
        </p:nvGrpSpPr>
        <p:grpSpPr>
          <a:xfrm>
            <a:off x="-876300" y="-822180"/>
            <a:ext cx="9296400" cy="1727209"/>
            <a:chOff x="0" y="1143000"/>
            <a:chExt cx="9296400" cy="1727209"/>
          </a:xfrm>
        </p:grpSpPr>
        <p:pic>
          <p:nvPicPr>
            <p:cNvPr id="38" name="Afbeelding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62"/>
            <a:stretch/>
          </p:blipFill>
          <p:spPr>
            <a:xfrm>
              <a:off x="0" y="1143000"/>
              <a:ext cx="4165639" cy="1727209"/>
            </a:xfrm>
            <a:prstGeom prst="rect">
              <a:avLst/>
            </a:prstGeom>
          </p:spPr>
        </p:pic>
        <p:pic>
          <p:nvPicPr>
            <p:cNvPr id="39" name="Afbeelding 3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1"/>
            <a:stretch/>
          </p:blipFill>
          <p:spPr>
            <a:xfrm>
              <a:off x="4076700" y="1143000"/>
              <a:ext cx="3581478" cy="1727209"/>
            </a:xfrm>
            <a:prstGeom prst="rect">
              <a:avLst/>
            </a:prstGeom>
          </p:spPr>
        </p:pic>
        <p:pic>
          <p:nvPicPr>
            <p:cNvPr id="40" name="Afbeelding 3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1" r="25920"/>
            <a:stretch/>
          </p:blipFill>
          <p:spPr>
            <a:xfrm>
              <a:off x="7543800" y="1143000"/>
              <a:ext cx="1752600" cy="1727209"/>
            </a:xfrm>
            <a:prstGeom prst="rect">
              <a:avLst/>
            </a:prstGeom>
          </p:spPr>
        </p:pic>
      </p:grpSp>
      <p:sp>
        <p:nvSpPr>
          <p:cNvPr id="41" name="Rechthoek 40"/>
          <p:cNvSpPr/>
          <p:nvPr/>
        </p:nvSpPr>
        <p:spPr>
          <a:xfrm>
            <a:off x="6301284" y="512910"/>
            <a:ext cx="1130300" cy="1282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Rechthoek 41"/>
          <p:cNvSpPr/>
          <p:nvPr/>
        </p:nvSpPr>
        <p:spPr>
          <a:xfrm>
            <a:off x="2817825" y="512910"/>
            <a:ext cx="1130300" cy="1282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Rechthoek 42"/>
          <p:cNvSpPr/>
          <p:nvPr/>
        </p:nvSpPr>
        <p:spPr>
          <a:xfrm>
            <a:off x="3730611" y="2663683"/>
            <a:ext cx="1130300" cy="1282695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35" name="Groep 34"/>
          <p:cNvGrpSpPr/>
          <p:nvPr/>
        </p:nvGrpSpPr>
        <p:grpSpPr>
          <a:xfrm>
            <a:off x="12617" y="5378398"/>
            <a:ext cx="9306100" cy="1727209"/>
            <a:chOff x="-9700" y="1143000"/>
            <a:chExt cx="9306100" cy="1727209"/>
          </a:xfrm>
        </p:grpSpPr>
        <p:pic>
          <p:nvPicPr>
            <p:cNvPr id="36" name="Afbeelding 3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62"/>
            <a:stretch/>
          </p:blipFill>
          <p:spPr>
            <a:xfrm>
              <a:off x="-9700" y="1143000"/>
              <a:ext cx="4165639" cy="1727209"/>
            </a:xfrm>
            <a:prstGeom prst="rect">
              <a:avLst/>
            </a:prstGeom>
          </p:spPr>
        </p:pic>
        <p:pic>
          <p:nvPicPr>
            <p:cNvPr id="44" name="Afbeelding 4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1"/>
            <a:stretch/>
          </p:blipFill>
          <p:spPr>
            <a:xfrm>
              <a:off x="4076700" y="1143000"/>
              <a:ext cx="3581478" cy="1727209"/>
            </a:xfrm>
            <a:prstGeom prst="rect">
              <a:avLst/>
            </a:prstGeom>
          </p:spPr>
        </p:pic>
        <p:pic>
          <p:nvPicPr>
            <p:cNvPr id="45" name="Afbeelding 4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1" r="25920"/>
            <a:stretch/>
          </p:blipFill>
          <p:spPr>
            <a:xfrm>
              <a:off x="7543800" y="1143000"/>
              <a:ext cx="1752600" cy="1727209"/>
            </a:xfrm>
            <a:prstGeom prst="rect">
              <a:avLst/>
            </a:prstGeom>
          </p:spPr>
        </p:pic>
      </p:grpSp>
      <p:sp>
        <p:nvSpPr>
          <p:cNvPr id="54" name="Rechthoek 53"/>
          <p:cNvSpPr/>
          <p:nvPr/>
        </p:nvSpPr>
        <p:spPr>
          <a:xfrm>
            <a:off x="3769400" y="2663683"/>
            <a:ext cx="1130300" cy="1282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9" name="Rechthoek 58"/>
          <p:cNvSpPr/>
          <p:nvPr/>
        </p:nvSpPr>
        <p:spPr>
          <a:xfrm>
            <a:off x="1081908" y="4590741"/>
            <a:ext cx="1130300" cy="1282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0" name="Rechthoek 59"/>
          <p:cNvSpPr/>
          <p:nvPr/>
        </p:nvSpPr>
        <p:spPr>
          <a:xfrm>
            <a:off x="2830113" y="4668424"/>
            <a:ext cx="1130300" cy="1282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1" name="Rechthoek 60"/>
          <p:cNvSpPr/>
          <p:nvPr/>
        </p:nvSpPr>
        <p:spPr>
          <a:xfrm>
            <a:off x="8053532" y="4668424"/>
            <a:ext cx="1130300" cy="1282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1" name="Rechte verbindingslijn 30"/>
          <p:cNvCxnSpPr>
            <a:cxnSpLocks/>
          </p:cNvCxnSpPr>
          <p:nvPr/>
        </p:nvCxnSpPr>
        <p:spPr>
          <a:xfrm>
            <a:off x="2788740" y="4571820"/>
            <a:ext cx="18290" cy="13792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31"/>
          <p:cNvCxnSpPr>
            <a:cxnSpLocks/>
          </p:cNvCxnSpPr>
          <p:nvPr/>
        </p:nvCxnSpPr>
        <p:spPr>
          <a:xfrm>
            <a:off x="8001000" y="4590741"/>
            <a:ext cx="33510" cy="13122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29"/>
          <p:cNvCxnSpPr>
            <a:cxnSpLocks/>
          </p:cNvCxnSpPr>
          <p:nvPr/>
        </p:nvCxnSpPr>
        <p:spPr>
          <a:xfrm>
            <a:off x="1044003" y="4494812"/>
            <a:ext cx="20353" cy="13786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32"/>
          <p:cNvCxnSpPr>
            <a:cxnSpLocks/>
          </p:cNvCxnSpPr>
          <p:nvPr/>
        </p:nvCxnSpPr>
        <p:spPr>
          <a:xfrm>
            <a:off x="2790000" y="601453"/>
            <a:ext cx="0" cy="12734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33"/>
          <p:cNvCxnSpPr>
            <a:cxnSpLocks/>
          </p:cNvCxnSpPr>
          <p:nvPr/>
        </p:nvCxnSpPr>
        <p:spPr>
          <a:xfrm>
            <a:off x="6277214" y="601453"/>
            <a:ext cx="0" cy="12734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95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5" r="-54"/>
          <a:stretch/>
        </p:blipFill>
        <p:spPr>
          <a:xfrm>
            <a:off x="157928" y="1759789"/>
            <a:ext cx="8894632" cy="3611261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3A2828B0-D880-CD7A-D3A2-8CE83CBF9AD2}"/>
              </a:ext>
            </a:extLst>
          </p:cNvPr>
          <p:cNvSpPr/>
          <p:nvPr/>
        </p:nvSpPr>
        <p:spPr>
          <a:xfrm>
            <a:off x="5615796" y="2234242"/>
            <a:ext cx="1224951" cy="319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D204EBA-4024-D9ED-467D-B2F4A3186FB0}"/>
              </a:ext>
            </a:extLst>
          </p:cNvPr>
          <p:cNvSpPr txBox="1"/>
          <p:nvPr/>
        </p:nvSpPr>
        <p:spPr>
          <a:xfrm>
            <a:off x="724619" y="1298124"/>
            <a:ext cx="1566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UV-straling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1EE093A-C439-847C-DE22-7805A027631F}"/>
              </a:ext>
            </a:extLst>
          </p:cNvPr>
          <p:cNvSpPr txBox="1"/>
          <p:nvPr/>
        </p:nvSpPr>
        <p:spPr>
          <a:xfrm>
            <a:off x="5943600" y="2091754"/>
            <a:ext cx="1261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crosslink</a:t>
            </a:r>
          </a:p>
        </p:txBody>
      </p:sp>
    </p:spTree>
    <p:extLst>
      <p:ext uri="{BB962C8B-B14F-4D97-AF65-F5344CB8AC3E}">
        <p14:creationId xmlns:p14="http://schemas.microsoft.com/office/powerpoint/2010/main" val="203696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6913548" y="847079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7065948" y="999479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7423545" y="2057733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6271189" y="2376065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/>
          <p:cNvSpPr/>
          <p:nvPr/>
        </p:nvSpPr>
        <p:spPr>
          <a:xfrm>
            <a:off x="6903578" y="3935079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/>
          <p:cNvSpPr/>
          <p:nvPr/>
        </p:nvSpPr>
        <p:spPr>
          <a:xfrm>
            <a:off x="6305663" y="5524122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185033" y="112144"/>
            <a:ext cx="4874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Geleidende polymeren</a:t>
            </a:r>
          </a:p>
        </p:txBody>
      </p:sp>
    </p:spTree>
    <p:extLst>
      <p:ext uri="{BB962C8B-B14F-4D97-AF65-F5344CB8AC3E}">
        <p14:creationId xmlns:p14="http://schemas.microsoft.com/office/powerpoint/2010/main" val="700048838"/>
      </p:ext>
    </p:extLst>
  </p:cSld>
  <p:clrMapOvr>
    <a:masterClrMapping/>
  </p:clrMapOvr>
  <p:transition spd="slow">
    <p:fade thruBlk="1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3" r="4240"/>
          <a:stretch/>
        </p:blipFill>
        <p:spPr>
          <a:xfrm>
            <a:off x="-147600" y="655200"/>
            <a:ext cx="7206426" cy="206760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5" r="63847"/>
          <a:stretch/>
        </p:blipFill>
        <p:spPr>
          <a:xfrm>
            <a:off x="7041736" y="655200"/>
            <a:ext cx="2671656" cy="2067608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6913548" y="847079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7065948" y="999479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7423545" y="2057733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6271189" y="2376065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/>
          <p:cNvSpPr/>
          <p:nvPr/>
        </p:nvSpPr>
        <p:spPr>
          <a:xfrm>
            <a:off x="6903578" y="3935079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/>
          <p:cNvSpPr/>
          <p:nvPr/>
        </p:nvSpPr>
        <p:spPr>
          <a:xfrm>
            <a:off x="6305663" y="5524122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8658EA89-10FA-4357-B4E2-3F08E93FCB75}"/>
              </a:ext>
            </a:extLst>
          </p:cNvPr>
          <p:cNvSpPr txBox="1"/>
          <p:nvPr/>
        </p:nvSpPr>
        <p:spPr>
          <a:xfrm>
            <a:off x="4663420" y="3136612"/>
            <a:ext cx="4874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Geconjugeerd systeem</a:t>
            </a:r>
          </a:p>
        </p:txBody>
      </p:sp>
    </p:spTree>
    <p:extLst>
      <p:ext uri="{BB962C8B-B14F-4D97-AF65-F5344CB8AC3E}">
        <p14:creationId xmlns:p14="http://schemas.microsoft.com/office/powerpoint/2010/main" val="357543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3" r="4240"/>
          <a:stretch/>
        </p:blipFill>
        <p:spPr>
          <a:xfrm>
            <a:off x="-147600" y="655200"/>
            <a:ext cx="7206426" cy="206760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5" r="63847"/>
          <a:stretch/>
        </p:blipFill>
        <p:spPr>
          <a:xfrm>
            <a:off x="7041736" y="655200"/>
            <a:ext cx="2671656" cy="2067608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6913548" y="847079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7065948" y="999479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7423545" y="2057733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6271189" y="2376065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/>
          <p:cNvSpPr/>
          <p:nvPr/>
        </p:nvSpPr>
        <p:spPr>
          <a:xfrm>
            <a:off x="6903578" y="3935079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/>
          <p:cNvSpPr/>
          <p:nvPr/>
        </p:nvSpPr>
        <p:spPr>
          <a:xfrm>
            <a:off x="6305663" y="5524122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Min 64">
            <a:extLst>
              <a:ext uri="{FF2B5EF4-FFF2-40B4-BE49-F238E27FC236}">
                <a16:creationId xmlns:a16="http://schemas.microsoft.com/office/drawing/2014/main" id="{F2C23F9C-FF0E-4D8B-B179-5A29E8012D40}"/>
              </a:ext>
            </a:extLst>
          </p:cNvPr>
          <p:cNvSpPr>
            <a:spLocks noChangeAspect="1"/>
          </p:cNvSpPr>
          <p:nvPr/>
        </p:nvSpPr>
        <p:spPr>
          <a:xfrm>
            <a:off x="51107" y="2030705"/>
            <a:ext cx="420624" cy="420624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Plus 65">
            <a:extLst>
              <a:ext uri="{FF2B5EF4-FFF2-40B4-BE49-F238E27FC236}">
                <a16:creationId xmlns:a16="http://schemas.microsoft.com/office/drawing/2014/main" id="{E6750F45-5E35-43BA-8126-56016D69FF3A}"/>
              </a:ext>
            </a:extLst>
          </p:cNvPr>
          <p:cNvSpPr>
            <a:spLocks noChangeAspect="1"/>
          </p:cNvSpPr>
          <p:nvPr/>
        </p:nvSpPr>
        <p:spPr>
          <a:xfrm>
            <a:off x="8723376" y="1987308"/>
            <a:ext cx="420624" cy="420624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294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/>
          <p:cNvGrpSpPr/>
          <p:nvPr/>
        </p:nvGrpSpPr>
        <p:grpSpPr>
          <a:xfrm>
            <a:off x="-85459" y="661359"/>
            <a:ext cx="9537108" cy="2066400"/>
            <a:chOff x="-100668" y="3695824"/>
            <a:chExt cx="9483440" cy="2100774"/>
          </a:xfrm>
        </p:grpSpPr>
        <p:pic>
          <p:nvPicPr>
            <p:cNvPr id="3" name="Afbeelding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6" r="4835"/>
            <a:stretch/>
          </p:blipFill>
          <p:spPr>
            <a:xfrm flipV="1">
              <a:off x="-100668" y="3695824"/>
              <a:ext cx="7701094" cy="2100774"/>
            </a:xfrm>
            <a:prstGeom prst="rect">
              <a:avLst/>
            </a:prstGeom>
          </p:spPr>
        </p:pic>
        <p:pic>
          <p:nvPicPr>
            <p:cNvPr id="7" name="Afbeelding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6" r="74443"/>
            <a:stretch/>
          </p:blipFill>
          <p:spPr>
            <a:xfrm flipV="1">
              <a:off x="7600427" y="3695824"/>
              <a:ext cx="1782345" cy="2100774"/>
            </a:xfrm>
            <a:prstGeom prst="rect">
              <a:avLst/>
            </a:prstGeom>
          </p:spPr>
        </p:pic>
      </p:grp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3" r="4240"/>
          <a:stretch/>
        </p:blipFill>
        <p:spPr>
          <a:xfrm>
            <a:off x="-147600" y="655200"/>
            <a:ext cx="7206426" cy="206760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5" r="63847"/>
          <a:stretch/>
        </p:blipFill>
        <p:spPr>
          <a:xfrm>
            <a:off x="7041736" y="655200"/>
            <a:ext cx="2671656" cy="2067608"/>
          </a:xfrm>
          <a:prstGeom prst="rect">
            <a:avLst/>
          </a:prstGeom>
        </p:spPr>
      </p:pic>
      <p:sp>
        <p:nvSpPr>
          <p:cNvPr id="13" name="Rechthoek 12"/>
          <p:cNvSpPr/>
          <p:nvPr/>
        </p:nvSpPr>
        <p:spPr>
          <a:xfrm>
            <a:off x="6271189" y="2340835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Gekromde PIJL-OMHOOG 3"/>
          <p:cNvSpPr/>
          <p:nvPr/>
        </p:nvSpPr>
        <p:spPr>
          <a:xfrm>
            <a:off x="1307741" y="1832500"/>
            <a:ext cx="558800" cy="250761"/>
          </a:xfrm>
          <a:prstGeom prst="curvedUpArrow">
            <a:avLst/>
          </a:prstGeom>
          <a:solidFill>
            <a:srgbClr val="5B9BD5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6" name="Gekromde PIJL-OMHOOG 15"/>
          <p:cNvSpPr/>
          <p:nvPr/>
        </p:nvSpPr>
        <p:spPr>
          <a:xfrm>
            <a:off x="5167460" y="1799397"/>
            <a:ext cx="558800" cy="25076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7" name="Gekromde PIJL-OMHOOG 16"/>
          <p:cNvSpPr/>
          <p:nvPr/>
        </p:nvSpPr>
        <p:spPr>
          <a:xfrm>
            <a:off x="3879171" y="1799397"/>
            <a:ext cx="558800" cy="25076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8" name="Gekromde PIJL-OMHOOG 17"/>
          <p:cNvSpPr/>
          <p:nvPr/>
        </p:nvSpPr>
        <p:spPr>
          <a:xfrm>
            <a:off x="2590882" y="1799397"/>
            <a:ext cx="558800" cy="25076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9" name="Gekromde PIJL-OMHOOG 18"/>
          <p:cNvSpPr/>
          <p:nvPr/>
        </p:nvSpPr>
        <p:spPr>
          <a:xfrm>
            <a:off x="6351498" y="1799397"/>
            <a:ext cx="558800" cy="25076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0" name="Gekromde PIJL-OMHOOG 19"/>
          <p:cNvSpPr/>
          <p:nvPr/>
        </p:nvSpPr>
        <p:spPr>
          <a:xfrm>
            <a:off x="7757646" y="1832049"/>
            <a:ext cx="558800" cy="25076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1" name="Gekromde PIJL-OMHOOG 20"/>
          <p:cNvSpPr/>
          <p:nvPr/>
        </p:nvSpPr>
        <p:spPr>
          <a:xfrm>
            <a:off x="35112" y="1832049"/>
            <a:ext cx="558800" cy="250761"/>
          </a:xfrm>
          <a:prstGeom prst="curvedUpArrow">
            <a:avLst/>
          </a:prstGeom>
          <a:solidFill>
            <a:srgbClr val="5B9BD5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2" name="Gekromde PIJL-OMHOOG 21"/>
          <p:cNvSpPr/>
          <p:nvPr/>
        </p:nvSpPr>
        <p:spPr>
          <a:xfrm>
            <a:off x="9008934" y="1832048"/>
            <a:ext cx="558800" cy="25076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2DD529FD-EEC7-4977-A362-395EA15DC81F}"/>
              </a:ext>
            </a:extLst>
          </p:cNvPr>
          <p:cNvSpPr/>
          <p:nvPr/>
        </p:nvSpPr>
        <p:spPr>
          <a:xfrm>
            <a:off x="7431993" y="2087511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E3437716-D4FA-4235-B131-A3CB1A0E4081}"/>
              </a:ext>
            </a:extLst>
          </p:cNvPr>
          <p:cNvSpPr/>
          <p:nvPr/>
        </p:nvSpPr>
        <p:spPr>
          <a:xfrm>
            <a:off x="6279637" y="2405843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Min 64">
            <a:extLst>
              <a:ext uri="{FF2B5EF4-FFF2-40B4-BE49-F238E27FC236}">
                <a16:creationId xmlns:a16="http://schemas.microsoft.com/office/drawing/2014/main" id="{A8E1A050-2040-4AFE-A298-8DBB8BE4B9D2}"/>
              </a:ext>
            </a:extLst>
          </p:cNvPr>
          <p:cNvSpPr>
            <a:spLocks noChangeAspect="1"/>
          </p:cNvSpPr>
          <p:nvPr/>
        </p:nvSpPr>
        <p:spPr>
          <a:xfrm>
            <a:off x="51107" y="2030705"/>
            <a:ext cx="420624" cy="420624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Plus 65">
            <a:extLst>
              <a:ext uri="{FF2B5EF4-FFF2-40B4-BE49-F238E27FC236}">
                <a16:creationId xmlns:a16="http://schemas.microsoft.com/office/drawing/2014/main" id="{0B3BFEB4-92D3-4F92-BA13-A6C2895D379A}"/>
              </a:ext>
            </a:extLst>
          </p:cNvPr>
          <p:cNvSpPr>
            <a:spLocks noChangeAspect="1"/>
          </p:cNvSpPr>
          <p:nvPr/>
        </p:nvSpPr>
        <p:spPr>
          <a:xfrm>
            <a:off x="8723376" y="1987308"/>
            <a:ext cx="420624" cy="420624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B054F3AD-460D-35A8-2D3F-913602034CF1}"/>
              </a:ext>
            </a:extLst>
          </p:cNvPr>
          <p:cNvSpPr/>
          <p:nvPr/>
        </p:nvSpPr>
        <p:spPr>
          <a:xfrm>
            <a:off x="6913548" y="811849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FE2CB2FF-232D-31A2-36EE-97CE45159700}"/>
              </a:ext>
            </a:extLst>
          </p:cNvPr>
          <p:cNvSpPr/>
          <p:nvPr/>
        </p:nvSpPr>
        <p:spPr>
          <a:xfrm>
            <a:off x="7065948" y="964249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678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fade/>
      </p:transition>
    </mc:Choice>
    <mc:Fallback xmlns="">
      <p:transition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/>
          <p:cNvGrpSpPr/>
          <p:nvPr/>
        </p:nvGrpSpPr>
        <p:grpSpPr>
          <a:xfrm>
            <a:off x="-85459" y="661359"/>
            <a:ext cx="9537108" cy="2066400"/>
            <a:chOff x="-100668" y="3695824"/>
            <a:chExt cx="9483440" cy="2100774"/>
          </a:xfrm>
        </p:grpSpPr>
        <p:pic>
          <p:nvPicPr>
            <p:cNvPr id="3" name="Afbeelding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6" r="4835"/>
            <a:stretch/>
          </p:blipFill>
          <p:spPr>
            <a:xfrm flipV="1">
              <a:off x="-100668" y="3695824"/>
              <a:ext cx="7701094" cy="2100774"/>
            </a:xfrm>
            <a:prstGeom prst="rect">
              <a:avLst/>
            </a:prstGeom>
          </p:spPr>
        </p:pic>
        <p:pic>
          <p:nvPicPr>
            <p:cNvPr id="7" name="Afbeelding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6" r="74443"/>
            <a:stretch/>
          </p:blipFill>
          <p:spPr>
            <a:xfrm flipV="1">
              <a:off x="7600427" y="3695824"/>
              <a:ext cx="1782345" cy="2100774"/>
            </a:xfrm>
            <a:prstGeom prst="rect">
              <a:avLst/>
            </a:prstGeom>
          </p:spPr>
        </p:pic>
      </p:grp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3" r="4240"/>
          <a:stretch/>
        </p:blipFill>
        <p:spPr>
          <a:xfrm>
            <a:off x="-147600" y="655200"/>
            <a:ext cx="7206426" cy="206760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5" r="63847"/>
          <a:stretch/>
        </p:blipFill>
        <p:spPr>
          <a:xfrm>
            <a:off x="7041736" y="655200"/>
            <a:ext cx="2671656" cy="2067608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6913548" y="811849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7065948" y="964249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7423545" y="2022503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6271189" y="2340835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F8D24BF5-496F-482E-B3DC-AC28BDA8D5AF}"/>
              </a:ext>
            </a:extLst>
          </p:cNvPr>
          <p:cNvGrpSpPr/>
          <p:nvPr/>
        </p:nvGrpSpPr>
        <p:grpSpPr>
          <a:xfrm>
            <a:off x="693139" y="1301547"/>
            <a:ext cx="9532622" cy="276012"/>
            <a:chOff x="693139" y="1301547"/>
            <a:chExt cx="9532622" cy="276012"/>
          </a:xfrm>
        </p:grpSpPr>
        <p:sp>
          <p:nvSpPr>
            <p:cNvPr id="4" name="Gekromde PIJL-OMHOOG 3"/>
            <p:cNvSpPr/>
            <p:nvPr/>
          </p:nvSpPr>
          <p:spPr>
            <a:xfrm flipV="1">
              <a:off x="1965768" y="1301547"/>
              <a:ext cx="558800" cy="243825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16" name="Gekromde PIJL-OMHOOG 15"/>
            <p:cNvSpPr/>
            <p:nvPr/>
          </p:nvSpPr>
          <p:spPr>
            <a:xfrm flipV="1">
              <a:off x="5786052" y="1333734"/>
              <a:ext cx="558800" cy="243825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17" name="Gekromde PIJL-OMHOOG 16"/>
            <p:cNvSpPr/>
            <p:nvPr/>
          </p:nvSpPr>
          <p:spPr>
            <a:xfrm flipV="1">
              <a:off x="4537198" y="1333734"/>
              <a:ext cx="558800" cy="243825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18" name="Gekromde PIJL-OMHOOG 17"/>
            <p:cNvSpPr/>
            <p:nvPr/>
          </p:nvSpPr>
          <p:spPr>
            <a:xfrm flipV="1">
              <a:off x="3248909" y="1333734"/>
              <a:ext cx="558800" cy="243825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19" name="Gekromde PIJL-OMHOOG 18"/>
            <p:cNvSpPr/>
            <p:nvPr/>
          </p:nvSpPr>
          <p:spPr>
            <a:xfrm flipV="1">
              <a:off x="7033744" y="1333734"/>
              <a:ext cx="558800" cy="243825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20" name="Gekromde PIJL-OMHOOG 19"/>
            <p:cNvSpPr/>
            <p:nvPr/>
          </p:nvSpPr>
          <p:spPr>
            <a:xfrm flipV="1">
              <a:off x="8415673" y="1301986"/>
              <a:ext cx="558800" cy="243825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21" name="Gekromde PIJL-OMHOOG 20"/>
            <p:cNvSpPr/>
            <p:nvPr/>
          </p:nvSpPr>
          <p:spPr>
            <a:xfrm flipV="1">
              <a:off x="693139" y="1301986"/>
              <a:ext cx="558800" cy="243825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22" name="Gekromde PIJL-OMHOOG 21"/>
            <p:cNvSpPr/>
            <p:nvPr/>
          </p:nvSpPr>
          <p:spPr>
            <a:xfrm flipV="1">
              <a:off x="9666961" y="1301986"/>
              <a:ext cx="558800" cy="243825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</p:grpSp>
      <p:sp>
        <p:nvSpPr>
          <p:cNvPr id="24" name="Min 64">
            <a:extLst>
              <a:ext uri="{FF2B5EF4-FFF2-40B4-BE49-F238E27FC236}">
                <a16:creationId xmlns:a16="http://schemas.microsoft.com/office/drawing/2014/main" id="{BFBDA7BE-DD46-4E77-B2E4-DC681BD4B55A}"/>
              </a:ext>
            </a:extLst>
          </p:cNvPr>
          <p:cNvSpPr>
            <a:spLocks noChangeAspect="1"/>
          </p:cNvSpPr>
          <p:nvPr/>
        </p:nvSpPr>
        <p:spPr>
          <a:xfrm>
            <a:off x="51107" y="2030705"/>
            <a:ext cx="420624" cy="420624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Plus 65">
            <a:extLst>
              <a:ext uri="{FF2B5EF4-FFF2-40B4-BE49-F238E27FC236}">
                <a16:creationId xmlns:a16="http://schemas.microsoft.com/office/drawing/2014/main" id="{8E1F7165-9296-4EFF-8F48-E8CBA70B885E}"/>
              </a:ext>
            </a:extLst>
          </p:cNvPr>
          <p:cNvSpPr>
            <a:spLocks noChangeAspect="1"/>
          </p:cNvSpPr>
          <p:nvPr/>
        </p:nvSpPr>
        <p:spPr>
          <a:xfrm>
            <a:off x="8723376" y="1987308"/>
            <a:ext cx="420624" cy="420624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215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fade/>
      </p:transition>
    </mc:Choice>
    <mc:Fallback xmlns="">
      <p:transition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/>
          <p:cNvGrpSpPr/>
          <p:nvPr/>
        </p:nvGrpSpPr>
        <p:grpSpPr>
          <a:xfrm>
            <a:off x="-85459" y="661359"/>
            <a:ext cx="9537108" cy="2066400"/>
            <a:chOff x="-100668" y="3695824"/>
            <a:chExt cx="9483440" cy="2100774"/>
          </a:xfrm>
        </p:grpSpPr>
        <p:pic>
          <p:nvPicPr>
            <p:cNvPr id="3" name="Afbeelding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6" r="4835"/>
            <a:stretch/>
          </p:blipFill>
          <p:spPr>
            <a:xfrm flipV="1">
              <a:off x="-100668" y="3695824"/>
              <a:ext cx="7701094" cy="2100774"/>
            </a:xfrm>
            <a:prstGeom prst="rect">
              <a:avLst/>
            </a:prstGeom>
          </p:spPr>
        </p:pic>
        <p:pic>
          <p:nvPicPr>
            <p:cNvPr id="7" name="Afbeelding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6" r="74443"/>
            <a:stretch/>
          </p:blipFill>
          <p:spPr>
            <a:xfrm flipV="1">
              <a:off x="7600427" y="3695824"/>
              <a:ext cx="1782345" cy="2100774"/>
            </a:xfrm>
            <a:prstGeom prst="rect">
              <a:avLst/>
            </a:prstGeom>
          </p:spPr>
        </p:pic>
      </p:grp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3" r="4240"/>
          <a:stretch/>
        </p:blipFill>
        <p:spPr>
          <a:xfrm>
            <a:off x="-147600" y="655200"/>
            <a:ext cx="7206426" cy="206760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5" r="63847"/>
          <a:stretch/>
        </p:blipFill>
        <p:spPr>
          <a:xfrm>
            <a:off x="7041736" y="655200"/>
            <a:ext cx="2671656" cy="2067608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6913548" y="811849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7065948" y="937617"/>
            <a:ext cx="821471" cy="505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7423545" y="2022503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6271189" y="2340835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Gekromde PIJL-OMHOOG 3"/>
          <p:cNvSpPr/>
          <p:nvPr/>
        </p:nvSpPr>
        <p:spPr>
          <a:xfrm>
            <a:off x="1307741" y="1832500"/>
            <a:ext cx="558800" cy="25076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6" name="Gekromde PIJL-OMHOOG 15"/>
          <p:cNvSpPr/>
          <p:nvPr/>
        </p:nvSpPr>
        <p:spPr>
          <a:xfrm>
            <a:off x="5167460" y="1799397"/>
            <a:ext cx="558800" cy="25076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7" name="Gekromde PIJL-OMHOOG 16"/>
          <p:cNvSpPr/>
          <p:nvPr/>
        </p:nvSpPr>
        <p:spPr>
          <a:xfrm>
            <a:off x="3879171" y="1799397"/>
            <a:ext cx="558800" cy="25076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8" name="Gekromde PIJL-OMHOOG 17"/>
          <p:cNvSpPr/>
          <p:nvPr/>
        </p:nvSpPr>
        <p:spPr>
          <a:xfrm>
            <a:off x="2590882" y="1799397"/>
            <a:ext cx="558800" cy="25076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9" name="Gekromde PIJL-OMHOOG 18"/>
          <p:cNvSpPr/>
          <p:nvPr/>
        </p:nvSpPr>
        <p:spPr>
          <a:xfrm>
            <a:off x="6351498" y="1799397"/>
            <a:ext cx="558800" cy="25076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0" name="Gekromde PIJL-OMHOOG 19"/>
          <p:cNvSpPr/>
          <p:nvPr/>
        </p:nvSpPr>
        <p:spPr>
          <a:xfrm>
            <a:off x="7757646" y="1832049"/>
            <a:ext cx="558800" cy="25076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1" name="Gekromde PIJL-OMHOOG 20"/>
          <p:cNvSpPr/>
          <p:nvPr/>
        </p:nvSpPr>
        <p:spPr>
          <a:xfrm>
            <a:off x="35112" y="1832049"/>
            <a:ext cx="558800" cy="250761"/>
          </a:xfrm>
          <a:prstGeom prst="curvedUpArrow">
            <a:avLst/>
          </a:prstGeom>
          <a:solidFill>
            <a:srgbClr val="5B9BD5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2" name="Gekromde PIJL-OMHOOG 21"/>
          <p:cNvSpPr/>
          <p:nvPr/>
        </p:nvSpPr>
        <p:spPr>
          <a:xfrm>
            <a:off x="9008934" y="1832048"/>
            <a:ext cx="558800" cy="25076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F9C1A15F-AD95-4225-8D20-08CDC3657589}"/>
              </a:ext>
            </a:extLst>
          </p:cNvPr>
          <p:cNvSpPr/>
          <p:nvPr/>
        </p:nvSpPr>
        <p:spPr>
          <a:xfrm>
            <a:off x="6921996" y="876857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262C8F79-8D44-4E2B-8C88-CBFA75A74610}"/>
              </a:ext>
            </a:extLst>
          </p:cNvPr>
          <p:cNvSpPr/>
          <p:nvPr/>
        </p:nvSpPr>
        <p:spPr>
          <a:xfrm>
            <a:off x="6921996" y="1029257"/>
            <a:ext cx="9471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Min 64">
            <a:extLst>
              <a:ext uri="{FF2B5EF4-FFF2-40B4-BE49-F238E27FC236}">
                <a16:creationId xmlns:a16="http://schemas.microsoft.com/office/drawing/2014/main" id="{A8E1A050-2040-4AFE-A298-8DBB8BE4B9D2}"/>
              </a:ext>
            </a:extLst>
          </p:cNvPr>
          <p:cNvSpPr>
            <a:spLocks noChangeAspect="1"/>
          </p:cNvSpPr>
          <p:nvPr/>
        </p:nvSpPr>
        <p:spPr>
          <a:xfrm>
            <a:off x="51107" y="2030705"/>
            <a:ext cx="420624" cy="420624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Plus 65">
            <a:extLst>
              <a:ext uri="{FF2B5EF4-FFF2-40B4-BE49-F238E27FC236}">
                <a16:creationId xmlns:a16="http://schemas.microsoft.com/office/drawing/2014/main" id="{0B3BFEB4-92D3-4F92-BA13-A6C2895D379A}"/>
              </a:ext>
            </a:extLst>
          </p:cNvPr>
          <p:cNvSpPr>
            <a:spLocks noChangeAspect="1"/>
          </p:cNvSpPr>
          <p:nvPr/>
        </p:nvSpPr>
        <p:spPr>
          <a:xfrm>
            <a:off x="8723376" y="1987308"/>
            <a:ext cx="420624" cy="420624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CCBE0189-0F7E-5CF5-2C51-861A9F00507C}"/>
              </a:ext>
            </a:extLst>
          </p:cNvPr>
          <p:cNvSpPr/>
          <p:nvPr/>
        </p:nvSpPr>
        <p:spPr>
          <a:xfrm>
            <a:off x="6931812" y="843834"/>
            <a:ext cx="847144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819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fade/>
      </p:transition>
    </mc:Choice>
    <mc:Fallback xmlns="">
      <p:transition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8D2B67CE-DBE0-457E-86F7-36C8BAE608EE}"/>
              </a:ext>
            </a:extLst>
          </p:cNvPr>
          <p:cNvGrpSpPr/>
          <p:nvPr/>
        </p:nvGrpSpPr>
        <p:grpSpPr>
          <a:xfrm>
            <a:off x="0" y="506231"/>
            <a:ext cx="9144002" cy="1616208"/>
            <a:chOff x="0" y="4108782"/>
            <a:chExt cx="9144002" cy="1616208"/>
          </a:xfrm>
        </p:grpSpPr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866E6DE8-352B-4586-95E8-4F205AC72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46508"/>
              <a:ext cx="3264493" cy="1178482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C25EC601-A5A9-41DA-B43F-A91B5D58E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939753" y="4546508"/>
              <a:ext cx="3264493" cy="1178482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1E1881D6-4891-4015-B71A-540F1273E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9509" y="4108782"/>
              <a:ext cx="3264493" cy="1178482"/>
            </a:xfrm>
            <a:prstGeom prst="rect">
              <a:avLst/>
            </a:prstGeom>
          </p:spPr>
        </p:pic>
      </p:grpSp>
      <p:grpSp>
        <p:nvGrpSpPr>
          <p:cNvPr id="7" name="Groep 6">
            <a:extLst>
              <a:ext uri="{FF2B5EF4-FFF2-40B4-BE49-F238E27FC236}">
                <a16:creationId xmlns:a16="http://schemas.microsoft.com/office/drawing/2014/main" id="{056A1B6F-7215-4050-8248-723F2F0DC96A}"/>
              </a:ext>
            </a:extLst>
          </p:cNvPr>
          <p:cNvGrpSpPr/>
          <p:nvPr/>
        </p:nvGrpSpPr>
        <p:grpSpPr>
          <a:xfrm rot="11408376">
            <a:off x="-105024" y="2260389"/>
            <a:ext cx="9303868" cy="1616208"/>
            <a:chOff x="0" y="4108782"/>
            <a:chExt cx="9144002" cy="1616208"/>
          </a:xfrm>
        </p:grpSpPr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6762F079-193A-41DF-9D3A-1BCC8EBFE7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46508"/>
              <a:ext cx="3264493" cy="1178482"/>
            </a:xfrm>
            <a:prstGeom prst="rect">
              <a:avLst/>
            </a:prstGeom>
          </p:spPr>
        </p:pic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F55FF5BB-EA46-4CF9-ABAF-B05F8B60A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939753" y="4546508"/>
              <a:ext cx="3264493" cy="1178482"/>
            </a:xfrm>
            <a:prstGeom prst="rect">
              <a:avLst/>
            </a:prstGeom>
          </p:spPr>
        </p:pic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800002DA-1EFC-4F30-9596-A17506BAD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9509" y="4108782"/>
              <a:ext cx="3264493" cy="1178482"/>
            </a:xfrm>
            <a:prstGeom prst="rect">
              <a:avLst/>
            </a:prstGeom>
          </p:spPr>
        </p:pic>
      </p:grpSp>
      <p:grpSp>
        <p:nvGrpSpPr>
          <p:cNvPr id="11" name="Groep 10">
            <a:extLst>
              <a:ext uri="{FF2B5EF4-FFF2-40B4-BE49-F238E27FC236}">
                <a16:creationId xmlns:a16="http://schemas.microsoft.com/office/drawing/2014/main" id="{33E38AB4-CF45-465B-A06E-78D202F3A7CB}"/>
              </a:ext>
            </a:extLst>
          </p:cNvPr>
          <p:cNvGrpSpPr/>
          <p:nvPr/>
        </p:nvGrpSpPr>
        <p:grpSpPr>
          <a:xfrm>
            <a:off x="-10585" y="-302083"/>
            <a:ext cx="7914673" cy="6410226"/>
            <a:chOff x="-10585" y="-302083"/>
            <a:chExt cx="7914673" cy="6410226"/>
          </a:xfrm>
        </p:grpSpPr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E2F85D0A-6980-406F-92B2-7DF458219E41}"/>
                </a:ext>
              </a:extLst>
            </p:cNvPr>
            <p:cNvGrpSpPr/>
            <p:nvPr/>
          </p:nvGrpSpPr>
          <p:grpSpPr>
            <a:xfrm rot="11623095" flipV="1">
              <a:off x="-10585" y="3053572"/>
              <a:ext cx="7227768" cy="3054571"/>
              <a:chOff x="1916234" y="3160212"/>
              <a:chExt cx="7227768" cy="2564778"/>
            </a:xfrm>
          </p:grpSpPr>
          <p:pic>
            <p:nvPicPr>
              <p:cNvPr id="15" name="Afbeelding 14">
                <a:extLst>
                  <a:ext uri="{FF2B5EF4-FFF2-40B4-BE49-F238E27FC236}">
                    <a16:creationId xmlns:a16="http://schemas.microsoft.com/office/drawing/2014/main" id="{C8C136FA-4A0D-4767-9A45-4601DD853D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141"/>
              <a:stretch/>
            </p:blipFill>
            <p:spPr>
              <a:xfrm rot="15277337">
                <a:off x="1468691" y="3607755"/>
                <a:ext cx="2298621" cy="1403535"/>
              </a:xfrm>
              <a:prstGeom prst="rect">
                <a:avLst/>
              </a:prstGeom>
            </p:spPr>
          </p:pic>
          <p:pic>
            <p:nvPicPr>
              <p:cNvPr id="16" name="Afbeelding 15">
                <a:extLst>
                  <a:ext uri="{FF2B5EF4-FFF2-40B4-BE49-F238E27FC236}">
                    <a16:creationId xmlns:a16="http://schemas.microsoft.com/office/drawing/2014/main" id="{882C3722-0D1C-411C-A54B-1464014B1A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939753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17" name="Afbeelding 16">
                <a:extLst>
                  <a:ext uri="{FF2B5EF4-FFF2-40B4-BE49-F238E27FC236}">
                    <a16:creationId xmlns:a16="http://schemas.microsoft.com/office/drawing/2014/main" id="{B6F540CF-6F1C-413B-919F-5E75407A4E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9509" y="4108782"/>
                <a:ext cx="3264493" cy="1178482"/>
              </a:xfrm>
              <a:prstGeom prst="rect">
                <a:avLst/>
              </a:prstGeom>
            </p:spPr>
          </p:pic>
        </p:grpSp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ED1DB19C-E746-4472-B001-E93951515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924540" flipV="1">
              <a:off x="5570074" y="1747215"/>
              <a:ext cx="3264493" cy="1403535"/>
            </a:xfrm>
            <a:prstGeom prst="rect">
              <a:avLst/>
            </a:prstGeom>
          </p:spPr>
        </p:pic>
        <p:pic>
          <p:nvPicPr>
            <p:cNvPr id="14" name="Afbeelding 13">
              <a:extLst>
                <a:ext uri="{FF2B5EF4-FFF2-40B4-BE49-F238E27FC236}">
                  <a16:creationId xmlns:a16="http://schemas.microsoft.com/office/drawing/2014/main" id="{0B45B73B-3A02-4494-BCCF-3DF3CA732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036306" flipV="1">
              <a:off x="4090774" y="-302083"/>
              <a:ext cx="3264493" cy="1403535"/>
            </a:xfrm>
            <a:prstGeom prst="rect">
              <a:avLst/>
            </a:prstGeom>
          </p:spPr>
        </p:pic>
      </p:grpSp>
      <p:grpSp>
        <p:nvGrpSpPr>
          <p:cNvPr id="21" name="Groep 20">
            <a:extLst>
              <a:ext uri="{FF2B5EF4-FFF2-40B4-BE49-F238E27FC236}">
                <a16:creationId xmlns:a16="http://schemas.microsoft.com/office/drawing/2014/main" id="{51677D1E-C4AE-4E8E-B3D8-A7746351F43D}"/>
              </a:ext>
            </a:extLst>
          </p:cNvPr>
          <p:cNvGrpSpPr/>
          <p:nvPr/>
        </p:nvGrpSpPr>
        <p:grpSpPr>
          <a:xfrm rot="10800000">
            <a:off x="3030709" y="3977086"/>
            <a:ext cx="6304693" cy="3054571"/>
            <a:chOff x="1701529" y="3259521"/>
            <a:chExt cx="6304693" cy="3054571"/>
          </a:xfrm>
        </p:grpSpPr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81FBD7A1-13A3-4A09-9616-BAE861A97127}"/>
                </a:ext>
              </a:extLst>
            </p:cNvPr>
            <p:cNvGrpSpPr/>
            <p:nvPr/>
          </p:nvGrpSpPr>
          <p:grpSpPr>
            <a:xfrm rot="11623095" flipV="1">
              <a:off x="1701529" y="3259521"/>
              <a:ext cx="5490880" cy="3054571"/>
              <a:chOff x="1916234" y="3160212"/>
              <a:chExt cx="5490880" cy="2564778"/>
            </a:xfrm>
          </p:grpSpPr>
          <p:pic>
            <p:nvPicPr>
              <p:cNvPr id="26" name="Afbeelding 25">
                <a:extLst>
                  <a:ext uri="{FF2B5EF4-FFF2-40B4-BE49-F238E27FC236}">
                    <a16:creationId xmlns:a16="http://schemas.microsoft.com/office/drawing/2014/main" id="{B2679577-6962-4E5A-B518-9B546F24FA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141"/>
              <a:stretch/>
            </p:blipFill>
            <p:spPr>
              <a:xfrm rot="15277337">
                <a:off x="1468691" y="3607755"/>
                <a:ext cx="2298621" cy="1403535"/>
              </a:xfrm>
              <a:prstGeom prst="rect">
                <a:avLst/>
              </a:prstGeom>
            </p:spPr>
          </p:pic>
          <p:pic>
            <p:nvPicPr>
              <p:cNvPr id="27" name="Afbeelding 26">
                <a:extLst>
                  <a:ext uri="{FF2B5EF4-FFF2-40B4-BE49-F238E27FC236}">
                    <a16:creationId xmlns:a16="http://schemas.microsoft.com/office/drawing/2014/main" id="{85E40683-2454-4CF8-A32E-D5A751D567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939753" y="4546508"/>
                <a:ext cx="3264493" cy="1178482"/>
              </a:xfrm>
              <a:prstGeom prst="rect">
                <a:avLst/>
              </a:prstGeom>
            </p:spPr>
          </p:pic>
          <p:pic>
            <p:nvPicPr>
              <p:cNvPr id="28" name="Afbeelding 27">
                <a:extLst>
                  <a:ext uri="{FF2B5EF4-FFF2-40B4-BE49-F238E27FC236}">
                    <a16:creationId xmlns:a16="http://schemas.microsoft.com/office/drawing/2014/main" id="{252B3560-0836-447D-ADD9-2FE0EC8E40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3205"/>
              <a:stretch/>
            </p:blipFill>
            <p:spPr>
              <a:xfrm>
                <a:off x="5879509" y="4108783"/>
                <a:ext cx="1527605" cy="1178482"/>
              </a:xfrm>
              <a:prstGeom prst="rect">
                <a:avLst/>
              </a:prstGeom>
            </p:spPr>
          </p:pic>
        </p:grpSp>
        <p:pic>
          <p:nvPicPr>
            <p:cNvPr id="24" name="Afbeelding 23">
              <a:extLst>
                <a:ext uri="{FF2B5EF4-FFF2-40B4-BE49-F238E27FC236}">
                  <a16:creationId xmlns:a16="http://schemas.microsoft.com/office/drawing/2014/main" id="{9EFA307A-1BE3-472B-945C-4D2D5D49F9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175"/>
            <a:stretch/>
          </p:blipFill>
          <p:spPr>
            <a:xfrm rot="15924540" flipV="1">
              <a:off x="6948223" y="3019135"/>
              <a:ext cx="712464" cy="1403535"/>
            </a:xfrm>
            <a:prstGeom prst="rect">
              <a:avLst/>
            </a:prstGeom>
          </p:spPr>
        </p:pic>
      </p:grpSp>
      <p:grpSp>
        <p:nvGrpSpPr>
          <p:cNvPr id="33" name="Groep 32">
            <a:extLst>
              <a:ext uri="{FF2B5EF4-FFF2-40B4-BE49-F238E27FC236}">
                <a16:creationId xmlns:a16="http://schemas.microsoft.com/office/drawing/2014/main" id="{37F3E0BC-7B39-4027-8143-E01B1A17AD7D}"/>
              </a:ext>
            </a:extLst>
          </p:cNvPr>
          <p:cNvGrpSpPr/>
          <p:nvPr/>
        </p:nvGrpSpPr>
        <p:grpSpPr>
          <a:xfrm rot="17152026">
            <a:off x="-3776420" y="2305394"/>
            <a:ext cx="9144002" cy="1616208"/>
            <a:chOff x="0" y="4108782"/>
            <a:chExt cx="9144002" cy="1616208"/>
          </a:xfrm>
        </p:grpSpPr>
        <p:pic>
          <p:nvPicPr>
            <p:cNvPr id="34" name="Afbeelding 33">
              <a:extLst>
                <a:ext uri="{FF2B5EF4-FFF2-40B4-BE49-F238E27FC236}">
                  <a16:creationId xmlns:a16="http://schemas.microsoft.com/office/drawing/2014/main" id="{D2975672-64D2-42CA-AC8E-A1F277AC2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46508"/>
              <a:ext cx="3264493" cy="1178482"/>
            </a:xfrm>
            <a:prstGeom prst="rect">
              <a:avLst/>
            </a:prstGeom>
          </p:spPr>
        </p:pic>
        <p:pic>
          <p:nvPicPr>
            <p:cNvPr id="35" name="Afbeelding 34">
              <a:extLst>
                <a:ext uri="{FF2B5EF4-FFF2-40B4-BE49-F238E27FC236}">
                  <a16:creationId xmlns:a16="http://schemas.microsoft.com/office/drawing/2014/main" id="{271A0661-3EAF-4E2A-8C5C-E9FFD4F34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939753" y="4546508"/>
              <a:ext cx="3264493" cy="1178482"/>
            </a:xfrm>
            <a:prstGeom prst="rect">
              <a:avLst/>
            </a:prstGeom>
          </p:spPr>
        </p:pic>
        <p:pic>
          <p:nvPicPr>
            <p:cNvPr id="36" name="Afbeelding 35">
              <a:extLst>
                <a:ext uri="{FF2B5EF4-FFF2-40B4-BE49-F238E27FC236}">
                  <a16:creationId xmlns:a16="http://schemas.microsoft.com/office/drawing/2014/main" id="{8CE92310-1AE0-4E45-B8A5-4B1C3C28A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9509" y="4108782"/>
              <a:ext cx="3264493" cy="1178482"/>
            </a:xfrm>
            <a:prstGeom prst="rect">
              <a:avLst/>
            </a:prstGeom>
          </p:spPr>
        </p:pic>
      </p:grpSp>
      <p:sp>
        <p:nvSpPr>
          <p:cNvPr id="2" name="Rechthoek 1">
            <a:extLst>
              <a:ext uri="{FF2B5EF4-FFF2-40B4-BE49-F238E27FC236}">
                <a16:creationId xmlns:a16="http://schemas.microsoft.com/office/drawing/2014/main" id="{87F63065-82C1-4AC6-8864-8856206A4415}"/>
              </a:ext>
            </a:extLst>
          </p:cNvPr>
          <p:cNvSpPr/>
          <p:nvPr/>
        </p:nvSpPr>
        <p:spPr>
          <a:xfrm rot="1339951">
            <a:off x="5032433" y="3880630"/>
            <a:ext cx="512284" cy="173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Rechthoek 42">
            <a:extLst>
              <a:ext uri="{FF2B5EF4-FFF2-40B4-BE49-F238E27FC236}">
                <a16:creationId xmlns:a16="http://schemas.microsoft.com/office/drawing/2014/main" id="{7B6C49E2-907D-4F60-BF70-2FB22B980595}"/>
              </a:ext>
            </a:extLst>
          </p:cNvPr>
          <p:cNvSpPr/>
          <p:nvPr/>
        </p:nvSpPr>
        <p:spPr>
          <a:xfrm rot="1339951">
            <a:off x="5530686" y="6252878"/>
            <a:ext cx="512284" cy="173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873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/>
          <p:cNvGrpSpPr/>
          <p:nvPr/>
        </p:nvGrpSpPr>
        <p:grpSpPr>
          <a:xfrm>
            <a:off x="-85459" y="661359"/>
            <a:ext cx="9537108" cy="2066400"/>
            <a:chOff x="-100668" y="3695824"/>
            <a:chExt cx="9483440" cy="2100774"/>
          </a:xfrm>
        </p:grpSpPr>
        <p:pic>
          <p:nvPicPr>
            <p:cNvPr id="3" name="Afbeelding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6" r="4835"/>
            <a:stretch/>
          </p:blipFill>
          <p:spPr>
            <a:xfrm flipV="1">
              <a:off x="-100668" y="3695824"/>
              <a:ext cx="7701094" cy="2100774"/>
            </a:xfrm>
            <a:prstGeom prst="rect">
              <a:avLst/>
            </a:prstGeom>
          </p:spPr>
        </p:pic>
        <p:pic>
          <p:nvPicPr>
            <p:cNvPr id="7" name="Afbeelding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6" r="74443"/>
            <a:stretch/>
          </p:blipFill>
          <p:spPr>
            <a:xfrm flipV="1">
              <a:off x="7600427" y="3695824"/>
              <a:ext cx="1782345" cy="2100774"/>
            </a:xfrm>
            <a:prstGeom prst="rect">
              <a:avLst/>
            </a:prstGeom>
          </p:spPr>
        </p:pic>
      </p:grp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3" r="4240"/>
          <a:stretch/>
        </p:blipFill>
        <p:spPr>
          <a:xfrm>
            <a:off x="-147600" y="655200"/>
            <a:ext cx="7206426" cy="206760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5" r="63847"/>
          <a:stretch/>
        </p:blipFill>
        <p:spPr>
          <a:xfrm>
            <a:off x="7041736" y="655200"/>
            <a:ext cx="2671656" cy="2067608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6913548" y="811849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7065948" y="964249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7423545" y="2022503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6271189" y="2340835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F8D24BF5-496F-482E-B3DC-AC28BDA8D5AF}"/>
              </a:ext>
            </a:extLst>
          </p:cNvPr>
          <p:cNvGrpSpPr/>
          <p:nvPr/>
        </p:nvGrpSpPr>
        <p:grpSpPr>
          <a:xfrm>
            <a:off x="693139" y="1301547"/>
            <a:ext cx="9532622" cy="276012"/>
            <a:chOff x="693139" y="1301547"/>
            <a:chExt cx="9532622" cy="276012"/>
          </a:xfrm>
        </p:grpSpPr>
        <p:sp>
          <p:nvSpPr>
            <p:cNvPr id="4" name="Gekromde PIJL-OMHOOG 3"/>
            <p:cNvSpPr/>
            <p:nvPr/>
          </p:nvSpPr>
          <p:spPr>
            <a:xfrm flipV="1">
              <a:off x="1965768" y="1301547"/>
              <a:ext cx="558800" cy="243825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16" name="Gekromde PIJL-OMHOOG 15"/>
            <p:cNvSpPr/>
            <p:nvPr/>
          </p:nvSpPr>
          <p:spPr>
            <a:xfrm flipV="1">
              <a:off x="5786052" y="1333734"/>
              <a:ext cx="558800" cy="243825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17" name="Gekromde PIJL-OMHOOG 16"/>
            <p:cNvSpPr/>
            <p:nvPr/>
          </p:nvSpPr>
          <p:spPr>
            <a:xfrm flipV="1">
              <a:off x="4537198" y="1333734"/>
              <a:ext cx="558800" cy="243825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18" name="Gekromde PIJL-OMHOOG 17"/>
            <p:cNvSpPr/>
            <p:nvPr/>
          </p:nvSpPr>
          <p:spPr>
            <a:xfrm flipV="1">
              <a:off x="3248909" y="1333734"/>
              <a:ext cx="558800" cy="243825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19" name="Gekromde PIJL-OMHOOG 18"/>
            <p:cNvSpPr/>
            <p:nvPr/>
          </p:nvSpPr>
          <p:spPr>
            <a:xfrm flipV="1">
              <a:off x="7033744" y="1333734"/>
              <a:ext cx="558800" cy="243825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20" name="Gekromde PIJL-OMHOOG 19"/>
            <p:cNvSpPr/>
            <p:nvPr/>
          </p:nvSpPr>
          <p:spPr>
            <a:xfrm flipV="1">
              <a:off x="8415673" y="1301986"/>
              <a:ext cx="558800" cy="243825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21" name="Gekromde PIJL-OMHOOG 20"/>
            <p:cNvSpPr/>
            <p:nvPr/>
          </p:nvSpPr>
          <p:spPr>
            <a:xfrm flipV="1">
              <a:off x="693139" y="1301986"/>
              <a:ext cx="558800" cy="243825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22" name="Gekromde PIJL-OMHOOG 21"/>
            <p:cNvSpPr/>
            <p:nvPr/>
          </p:nvSpPr>
          <p:spPr>
            <a:xfrm flipV="1">
              <a:off x="9666961" y="1301986"/>
              <a:ext cx="558800" cy="243825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</p:grpSp>
      <p:sp>
        <p:nvSpPr>
          <p:cNvPr id="25" name="Rechthoek 24">
            <a:extLst>
              <a:ext uri="{FF2B5EF4-FFF2-40B4-BE49-F238E27FC236}">
                <a16:creationId xmlns:a16="http://schemas.microsoft.com/office/drawing/2014/main" id="{2DD529FD-EEC7-4977-A362-395EA15DC81F}"/>
              </a:ext>
            </a:extLst>
          </p:cNvPr>
          <p:cNvSpPr/>
          <p:nvPr/>
        </p:nvSpPr>
        <p:spPr>
          <a:xfrm>
            <a:off x="7431993" y="2087511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E3437716-D4FA-4235-B131-A3CB1A0E4081}"/>
              </a:ext>
            </a:extLst>
          </p:cNvPr>
          <p:cNvSpPr/>
          <p:nvPr/>
        </p:nvSpPr>
        <p:spPr>
          <a:xfrm>
            <a:off x="6279637" y="2405843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Min 64">
            <a:extLst>
              <a:ext uri="{FF2B5EF4-FFF2-40B4-BE49-F238E27FC236}">
                <a16:creationId xmlns:a16="http://schemas.microsoft.com/office/drawing/2014/main" id="{BFBDA7BE-DD46-4E77-B2E4-DC681BD4B55A}"/>
              </a:ext>
            </a:extLst>
          </p:cNvPr>
          <p:cNvSpPr>
            <a:spLocks noChangeAspect="1"/>
          </p:cNvSpPr>
          <p:nvPr/>
        </p:nvSpPr>
        <p:spPr>
          <a:xfrm>
            <a:off x="51107" y="2030705"/>
            <a:ext cx="420624" cy="420624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Plus 65">
            <a:extLst>
              <a:ext uri="{FF2B5EF4-FFF2-40B4-BE49-F238E27FC236}">
                <a16:creationId xmlns:a16="http://schemas.microsoft.com/office/drawing/2014/main" id="{8E1F7165-9296-4EFF-8F48-E8CBA70B885E}"/>
              </a:ext>
            </a:extLst>
          </p:cNvPr>
          <p:cNvSpPr>
            <a:spLocks noChangeAspect="1"/>
          </p:cNvSpPr>
          <p:nvPr/>
        </p:nvSpPr>
        <p:spPr>
          <a:xfrm>
            <a:off x="8723376" y="1987308"/>
            <a:ext cx="420624" cy="420624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110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fade/>
      </p:transition>
    </mc:Choice>
    <mc:Fallback xmlns="">
      <p:transition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/>
          <p:cNvGrpSpPr/>
          <p:nvPr/>
        </p:nvGrpSpPr>
        <p:grpSpPr>
          <a:xfrm>
            <a:off x="-85459" y="661359"/>
            <a:ext cx="9537108" cy="2066400"/>
            <a:chOff x="-100668" y="3695824"/>
            <a:chExt cx="9483440" cy="2100774"/>
          </a:xfrm>
        </p:grpSpPr>
        <p:pic>
          <p:nvPicPr>
            <p:cNvPr id="3" name="Afbeelding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6" r="4835"/>
            <a:stretch/>
          </p:blipFill>
          <p:spPr>
            <a:xfrm flipV="1">
              <a:off x="-100668" y="3695824"/>
              <a:ext cx="7701094" cy="2100774"/>
            </a:xfrm>
            <a:prstGeom prst="rect">
              <a:avLst/>
            </a:prstGeom>
          </p:spPr>
        </p:pic>
        <p:pic>
          <p:nvPicPr>
            <p:cNvPr id="7" name="Afbeelding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6" r="74443"/>
            <a:stretch/>
          </p:blipFill>
          <p:spPr>
            <a:xfrm flipV="1">
              <a:off x="7600427" y="3695824"/>
              <a:ext cx="1782345" cy="2100774"/>
            </a:xfrm>
            <a:prstGeom prst="rect">
              <a:avLst/>
            </a:prstGeom>
          </p:spPr>
        </p:pic>
      </p:grp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3" r="4240"/>
          <a:stretch/>
        </p:blipFill>
        <p:spPr>
          <a:xfrm>
            <a:off x="-147600" y="655200"/>
            <a:ext cx="7206426" cy="206760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5" r="63847"/>
          <a:stretch/>
        </p:blipFill>
        <p:spPr>
          <a:xfrm>
            <a:off x="7041736" y="655200"/>
            <a:ext cx="2671656" cy="2067608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6913548" y="811849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7065948" y="964249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7423545" y="2022503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6271189" y="2340835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Gekromde PIJL-OMHOOG 3"/>
          <p:cNvSpPr/>
          <p:nvPr/>
        </p:nvSpPr>
        <p:spPr>
          <a:xfrm>
            <a:off x="1307741" y="1832500"/>
            <a:ext cx="558800" cy="250761"/>
          </a:xfrm>
          <a:prstGeom prst="curvedUpArrow">
            <a:avLst/>
          </a:prstGeom>
          <a:solidFill>
            <a:srgbClr val="5B9BD5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6" name="Gekromde PIJL-OMHOOG 15"/>
          <p:cNvSpPr/>
          <p:nvPr/>
        </p:nvSpPr>
        <p:spPr>
          <a:xfrm>
            <a:off x="5167460" y="1799397"/>
            <a:ext cx="558800" cy="250761"/>
          </a:xfrm>
          <a:prstGeom prst="curvedUpArrow">
            <a:avLst/>
          </a:prstGeom>
          <a:solidFill>
            <a:srgbClr val="5B9BD5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7" name="Gekromde PIJL-OMHOOG 16"/>
          <p:cNvSpPr/>
          <p:nvPr/>
        </p:nvSpPr>
        <p:spPr>
          <a:xfrm>
            <a:off x="3879171" y="1799397"/>
            <a:ext cx="558800" cy="250761"/>
          </a:xfrm>
          <a:prstGeom prst="curvedUpArrow">
            <a:avLst/>
          </a:prstGeom>
          <a:solidFill>
            <a:srgbClr val="5B9BD5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8" name="Gekromde PIJL-OMHOOG 17"/>
          <p:cNvSpPr/>
          <p:nvPr/>
        </p:nvSpPr>
        <p:spPr>
          <a:xfrm>
            <a:off x="2590882" y="1799397"/>
            <a:ext cx="558800" cy="250761"/>
          </a:xfrm>
          <a:prstGeom prst="curvedUpArrow">
            <a:avLst/>
          </a:prstGeom>
          <a:solidFill>
            <a:srgbClr val="5B9BD5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9" name="Gekromde PIJL-OMHOOG 18"/>
          <p:cNvSpPr/>
          <p:nvPr/>
        </p:nvSpPr>
        <p:spPr>
          <a:xfrm>
            <a:off x="6351498" y="1799397"/>
            <a:ext cx="558800" cy="250761"/>
          </a:xfrm>
          <a:prstGeom prst="curvedUpArrow">
            <a:avLst/>
          </a:prstGeom>
          <a:solidFill>
            <a:srgbClr val="5B9BD5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0" name="Gekromde PIJL-OMHOOG 19"/>
          <p:cNvSpPr/>
          <p:nvPr/>
        </p:nvSpPr>
        <p:spPr>
          <a:xfrm>
            <a:off x="7757646" y="1832049"/>
            <a:ext cx="558800" cy="250761"/>
          </a:xfrm>
          <a:prstGeom prst="curvedUpArrow">
            <a:avLst/>
          </a:prstGeom>
          <a:solidFill>
            <a:srgbClr val="5B9BD5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1" name="Gekromde PIJL-OMHOOG 20"/>
          <p:cNvSpPr/>
          <p:nvPr/>
        </p:nvSpPr>
        <p:spPr>
          <a:xfrm>
            <a:off x="35112" y="1832049"/>
            <a:ext cx="558800" cy="250761"/>
          </a:xfrm>
          <a:prstGeom prst="curvedUpArrow">
            <a:avLst/>
          </a:prstGeom>
          <a:solidFill>
            <a:srgbClr val="5B9BD5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2" name="Gekromde PIJL-OMHOOG 21"/>
          <p:cNvSpPr/>
          <p:nvPr/>
        </p:nvSpPr>
        <p:spPr>
          <a:xfrm>
            <a:off x="9008934" y="1832048"/>
            <a:ext cx="558800" cy="250761"/>
          </a:xfrm>
          <a:prstGeom prst="curvedUpArrow">
            <a:avLst/>
          </a:prstGeom>
          <a:solidFill>
            <a:srgbClr val="5B9BD5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F9C1A15F-AD95-4225-8D20-08CDC3657589}"/>
              </a:ext>
            </a:extLst>
          </p:cNvPr>
          <p:cNvSpPr/>
          <p:nvPr/>
        </p:nvSpPr>
        <p:spPr>
          <a:xfrm>
            <a:off x="6921996" y="876857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262C8F79-8D44-4E2B-8C88-CBFA75A74610}"/>
              </a:ext>
            </a:extLst>
          </p:cNvPr>
          <p:cNvSpPr/>
          <p:nvPr/>
        </p:nvSpPr>
        <p:spPr>
          <a:xfrm>
            <a:off x="7074396" y="1029257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Min 64">
            <a:extLst>
              <a:ext uri="{FF2B5EF4-FFF2-40B4-BE49-F238E27FC236}">
                <a16:creationId xmlns:a16="http://schemas.microsoft.com/office/drawing/2014/main" id="{A8E1A050-2040-4AFE-A298-8DBB8BE4B9D2}"/>
              </a:ext>
            </a:extLst>
          </p:cNvPr>
          <p:cNvSpPr>
            <a:spLocks noChangeAspect="1"/>
          </p:cNvSpPr>
          <p:nvPr/>
        </p:nvSpPr>
        <p:spPr>
          <a:xfrm>
            <a:off x="51107" y="2030705"/>
            <a:ext cx="420624" cy="420624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Plus 65">
            <a:extLst>
              <a:ext uri="{FF2B5EF4-FFF2-40B4-BE49-F238E27FC236}">
                <a16:creationId xmlns:a16="http://schemas.microsoft.com/office/drawing/2014/main" id="{0B3BFEB4-92D3-4F92-BA13-A6C2895D379A}"/>
              </a:ext>
            </a:extLst>
          </p:cNvPr>
          <p:cNvSpPr>
            <a:spLocks noChangeAspect="1"/>
          </p:cNvSpPr>
          <p:nvPr/>
        </p:nvSpPr>
        <p:spPr>
          <a:xfrm>
            <a:off x="8723376" y="1987308"/>
            <a:ext cx="420624" cy="420624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068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fade/>
      </p:transition>
    </mc:Choice>
    <mc:Fallback xmlns="">
      <p:transition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/>
          <p:cNvGrpSpPr/>
          <p:nvPr/>
        </p:nvGrpSpPr>
        <p:grpSpPr>
          <a:xfrm>
            <a:off x="-85459" y="661359"/>
            <a:ext cx="9537108" cy="2066400"/>
            <a:chOff x="-100668" y="3695824"/>
            <a:chExt cx="9483440" cy="2100774"/>
          </a:xfrm>
        </p:grpSpPr>
        <p:pic>
          <p:nvPicPr>
            <p:cNvPr id="3" name="Afbeelding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6" r="4835"/>
            <a:stretch/>
          </p:blipFill>
          <p:spPr>
            <a:xfrm flipV="1">
              <a:off x="-100668" y="3695824"/>
              <a:ext cx="7701094" cy="2100774"/>
            </a:xfrm>
            <a:prstGeom prst="rect">
              <a:avLst/>
            </a:prstGeom>
          </p:spPr>
        </p:pic>
        <p:pic>
          <p:nvPicPr>
            <p:cNvPr id="7" name="Afbeelding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6" r="74443"/>
            <a:stretch/>
          </p:blipFill>
          <p:spPr>
            <a:xfrm flipV="1">
              <a:off x="7600427" y="3695824"/>
              <a:ext cx="1782345" cy="2100774"/>
            </a:xfrm>
            <a:prstGeom prst="rect">
              <a:avLst/>
            </a:prstGeom>
          </p:spPr>
        </p:pic>
      </p:grp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3" r="4240"/>
          <a:stretch/>
        </p:blipFill>
        <p:spPr>
          <a:xfrm>
            <a:off x="-147600" y="655200"/>
            <a:ext cx="7206426" cy="206760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5" r="63847"/>
          <a:stretch/>
        </p:blipFill>
        <p:spPr>
          <a:xfrm>
            <a:off x="7041736" y="655200"/>
            <a:ext cx="2671656" cy="2067608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6913548" y="811849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7423545" y="2022503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6271189" y="2340835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F8D24BF5-496F-482E-B3DC-AC28BDA8D5AF}"/>
              </a:ext>
            </a:extLst>
          </p:cNvPr>
          <p:cNvGrpSpPr/>
          <p:nvPr/>
        </p:nvGrpSpPr>
        <p:grpSpPr>
          <a:xfrm>
            <a:off x="693139" y="1301547"/>
            <a:ext cx="9532622" cy="276012"/>
            <a:chOff x="693139" y="1301547"/>
            <a:chExt cx="9532622" cy="276012"/>
          </a:xfrm>
          <a:solidFill>
            <a:srgbClr val="5B9BD5"/>
          </a:solidFill>
        </p:grpSpPr>
        <p:sp>
          <p:nvSpPr>
            <p:cNvPr id="4" name="Gekromde PIJL-OMHOOG 3"/>
            <p:cNvSpPr/>
            <p:nvPr/>
          </p:nvSpPr>
          <p:spPr>
            <a:xfrm flipV="1">
              <a:off x="1965768" y="1301547"/>
              <a:ext cx="558800" cy="243825"/>
            </a:xfrm>
            <a:prstGeom prst="curvedUpArrow">
              <a:avLst/>
            </a:prstGeom>
            <a:grpFill/>
            <a:ln>
              <a:solidFill>
                <a:srgbClr val="4171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16" name="Gekromde PIJL-OMHOOG 15"/>
            <p:cNvSpPr/>
            <p:nvPr/>
          </p:nvSpPr>
          <p:spPr>
            <a:xfrm flipV="1">
              <a:off x="5786052" y="1333734"/>
              <a:ext cx="558800" cy="243825"/>
            </a:xfrm>
            <a:prstGeom prst="curvedUpArrow">
              <a:avLst/>
            </a:prstGeom>
            <a:grpFill/>
            <a:ln>
              <a:solidFill>
                <a:srgbClr val="4171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17" name="Gekromde PIJL-OMHOOG 16"/>
            <p:cNvSpPr/>
            <p:nvPr/>
          </p:nvSpPr>
          <p:spPr>
            <a:xfrm flipV="1">
              <a:off x="4537198" y="1333734"/>
              <a:ext cx="558800" cy="243825"/>
            </a:xfrm>
            <a:prstGeom prst="curvedUpArrow">
              <a:avLst/>
            </a:prstGeom>
            <a:grpFill/>
            <a:ln>
              <a:solidFill>
                <a:srgbClr val="4171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18" name="Gekromde PIJL-OMHOOG 17"/>
            <p:cNvSpPr/>
            <p:nvPr/>
          </p:nvSpPr>
          <p:spPr>
            <a:xfrm flipV="1">
              <a:off x="3248909" y="1333734"/>
              <a:ext cx="558800" cy="243825"/>
            </a:xfrm>
            <a:prstGeom prst="curvedUpArrow">
              <a:avLst/>
            </a:prstGeom>
            <a:grpFill/>
            <a:ln>
              <a:solidFill>
                <a:srgbClr val="4171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19" name="Gekromde PIJL-OMHOOG 18"/>
            <p:cNvSpPr/>
            <p:nvPr/>
          </p:nvSpPr>
          <p:spPr>
            <a:xfrm flipV="1">
              <a:off x="7033744" y="1333734"/>
              <a:ext cx="558800" cy="243825"/>
            </a:xfrm>
            <a:prstGeom prst="curvedUpArrow">
              <a:avLst/>
            </a:prstGeom>
            <a:grpFill/>
            <a:ln>
              <a:solidFill>
                <a:srgbClr val="4171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20" name="Gekromde PIJL-OMHOOG 19"/>
            <p:cNvSpPr/>
            <p:nvPr/>
          </p:nvSpPr>
          <p:spPr>
            <a:xfrm flipV="1">
              <a:off x="8415673" y="1301986"/>
              <a:ext cx="558800" cy="243825"/>
            </a:xfrm>
            <a:prstGeom prst="curvedUpArrow">
              <a:avLst/>
            </a:prstGeom>
            <a:grpFill/>
            <a:ln>
              <a:solidFill>
                <a:srgbClr val="4171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21" name="Gekromde PIJL-OMHOOG 20"/>
            <p:cNvSpPr/>
            <p:nvPr/>
          </p:nvSpPr>
          <p:spPr>
            <a:xfrm flipV="1">
              <a:off x="693139" y="1301986"/>
              <a:ext cx="558800" cy="243825"/>
            </a:xfrm>
            <a:prstGeom prst="curvedUpArrow">
              <a:avLst/>
            </a:prstGeom>
            <a:grpFill/>
            <a:ln>
              <a:solidFill>
                <a:srgbClr val="4171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22" name="Gekromde PIJL-OMHOOG 21"/>
            <p:cNvSpPr/>
            <p:nvPr/>
          </p:nvSpPr>
          <p:spPr>
            <a:xfrm flipV="1">
              <a:off x="9666961" y="1301986"/>
              <a:ext cx="558800" cy="243825"/>
            </a:xfrm>
            <a:prstGeom prst="curvedUpArrow">
              <a:avLst/>
            </a:prstGeom>
            <a:grpFill/>
            <a:ln>
              <a:solidFill>
                <a:srgbClr val="4171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</p:grpSp>
      <p:sp>
        <p:nvSpPr>
          <p:cNvPr id="24" name="Min 64">
            <a:extLst>
              <a:ext uri="{FF2B5EF4-FFF2-40B4-BE49-F238E27FC236}">
                <a16:creationId xmlns:a16="http://schemas.microsoft.com/office/drawing/2014/main" id="{BFBDA7BE-DD46-4E77-B2E4-DC681BD4B55A}"/>
              </a:ext>
            </a:extLst>
          </p:cNvPr>
          <p:cNvSpPr>
            <a:spLocks noChangeAspect="1"/>
          </p:cNvSpPr>
          <p:nvPr/>
        </p:nvSpPr>
        <p:spPr>
          <a:xfrm>
            <a:off x="51107" y="2030705"/>
            <a:ext cx="420624" cy="420624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Plus 65">
            <a:extLst>
              <a:ext uri="{FF2B5EF4-FFF2-40B4-BE49-F238E27FC236}">
                <a16:creationId xmlns:a16="http://schemas.microsoft.com/office/drawing/2014/main" id="{8E1F7165-9296-4EFF-8F48-E8CBA70B885E}"/>
              </a:ext>
            </a:extLst>
          </p:cNvPr>
          <p:cNvSpPr>
            <a:spLocks noChangeAspect="1"/>
          </p:cNvSpPr>
          <p:nvPr/>
        </p:nvSpPr>
        <p:spPr>
          <a:xfrm>
            <a:off x="8723376" y="1987308"/>
            <a:ext cx="420624" cy="420624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13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fade/>
      </p:transition>
    </mc:Choice>
    <mc:Fallback xmlns="">
      <p:transition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/>
          <p:cNvGrpSpPr/>
          <p:nvPr/>
        </p:nvGrpSpPr>
        <p:grpSpPr>
          <a:xfrm>
            <a:off x="-85459" y="661359"/>
            <a:ext cx="9537108" cy="2066400"/>
            <a:chOff x="-100668" y="3695824"/>
            <a:chExt cx="9483440" cy="2100774"/>
          </a:xfrm>
        </p:grpSpPr>
        <p:pic>
          <p:nvPicPr>
            <p:cNvPr id="3" name="Afbeelding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6" r="4835"/>
            <a:stretch/>
          </p:blipFill>
          <p:spPr>
            <a:xfrm flipV="1">
              <a:off x="-100668" y="3695824"/>
              <a:ext cx="7701094" cy="2100774"/>
            </a:xfrm>
            <a:prstGeom prst="rect">
              <a:avLst/>
            </a:prstGeom>
          </p:spPr>
        </p:pic>
        <p:pic>
          <p:nvPicPr>
            <p:cNvPr id="7" name="Afbeelding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6" r="74443"/>
            <a:stretch/>
          </p:blipFill>
          <p:spPr>
            <a:xfrm flipV="1">
              <a:off x="7600427" y="3695824"/>
              <a:ext cx="1782345" cy="2100774"/>
            </a:xfrm>
            <a:prstGeom prst="rect">
              <a:avLst/>
            </a:prstGeom>
          </p:spPr>
        </p:pic>
      </p:grp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3" r="4240"/>
          <a:stretch/>
        </p:blipFill>
        <p:spPr>
          <a:xfrm>
            <a:off x="-147600" y="655200"/>
            <a:ext cx="7206426" cy="206760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5" r="63847"/>
          <a:stretch/>
        </p:blipFill>
        <p:spPr>
          <a:xfrm>
            <a:off x="7041736" y="655200"/>
            <a:ext cx="2671656" cy="2067608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6913548" y="811849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7065948" y="964249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7423545" y="2022503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6271189" y="2340835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Gekromde PIJL-OMHOOG 3"/>
          <p:cNvSpPr/>
          <p:nvPr/>
        </p:nvSpPr>
        <p:spPr>
          <a:xfrm>
            <a:off x="1307741" y="1832500"/>
            <a:ext cx="558800" cy="250761"/>
          </a:xfrm>
          <a:prstGeom prst="curvedUpArrow">
            <a:avLst/>
          </a:prstGeom>
          <a:solidFill>
            <a:srgbClr val="5B9BD5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6" name="Gekromde PIJL-OMHOOG 15"/>
          <p:cNvSpPr/>
          <p:nvPr/>
        </p:nvSpPr>
        <p:spPr>
          <a:xfrm>
            <a:off x="5167460" y="1799397"/>
            <a:ext cx="558800" cy="250761"/>
          </a:xfrm>
          <a:prstGeom prst="curvedUpArrow">
            <a:avLst/>
          </a:prstGeom>
          <a:solidFill>
            <a:srgbClr val="5B9BD5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7" name="Gekromde PIJL-OMHOOG 16"/>
          <p:cNvSpPr/>
          <p:nvPr/>
        </p:nvSpPr>
        <p:spPr>
          <a:xfrm>
            <a:off x="3879171" y="1799397"/>
            <a:ext cx="558800" cy="250761"/>
          </a:xfrm>
          <a:prstGeom prst="curvedUpArrow">
            <a:avLst/>
          </a:prstGeom>
          <a:solidFill>
            <a:srgbClr val="5B9BD5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8" name="Gekromde PIJL-OMHOOG 17"/>
          <p:cNvSpPr/>
          <p:nvPr/>
        </p:nvSpPr>
        <p:spPr>
          <a:xfrm>
            <a:off x="2590882" y="1799397"/>
            <a:ext cx="558800" cy="250761"/>
          </a:xfrm>
          <a:prstGeom prst="curvedUpArrow">
            <a:avLst/>
          </a:prstGeom>
          <a:solidFill>
            <a:srgbClr val="5B9BD5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9" name="Gekromde PIJL-OMHOOG 18"/>
          <p:cNvSpPr/>
          <p:nvPr/>
        </p:nvSpPr>
        <p:spPr>
          <a:xfrm>
            <a:off x="6351498" y="1799397"/>
            <a:ext cx="558800" cy="250761"/>
          </a:xfrm>
          <a:prstGeom prst="curvedUpArrow">
            <a:avLst/>
          </a:prstGeom>
          <a:solidFill>
            <a:srgbClr val="5B9BD5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0" name="Gekromde PIJL-OMHOOG 19"/>
          <p:cNvSpPr/>
          <p:nvPr/>
        </p:nvSpPr>
        <p:spPr>
          <a:xfrm>
            <a:off x="7757646" y="1832049"/>
            <a:ext cx="558800" cy="250761"/>
          </a:xfrm>
          <a:prstGeom prst="curvedUpArrow">
            <a:avLst/>
          </a:prstGeom>
          <a:solidFill>
            <a:srgbClr val="5B9BD5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1" name="Gekromde PIJL-OMHOOG 20"/>
          <p:cNvSpPr/>
          <p:nvPr/>
        </p:nvSpPr>
        <p:spPr>
          <a:xfrm>
            <a:off x="35112" y="1832049"/>
            <a:ext cx="558800" cy="250761"/>
          </a:xfrm>
          <a:prstGeom prst="curvedUpArrow">
            <a:avLst/>
          </a:prstGeom>
          <a:solidFill>
            <a:srgbClr val="5B9BD5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2" name="Gekromde PIJL-OMHOOG 21"/>
          <p:cNvSpPr/>
          <p:nvPr/>
        </p:nvSpPr>
        <p:spPr>
          <a:xfrm>
            <a:off x="9008934" y="1832048"/>
            <a:ext cx="558800" cy="250761"/>
          </a:xfrm>
          <a:prstGeom prst="curvedUpArrow">
            <a:avLst/>
          </a:prstGeom>
          <a:solidFill>
            <a:srgbClr val="5B9BD5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9" name="Min 64">
            <a:extLst>
              <a:ext uri="{FF2B5EF4-FFF2-40B4-BE49-F238E27FC236}">
                <a16:creationId xmlns:a16="http://schemas.microsoft.com/office/drawing/2014/main" id="{A8E1A050-2040-4AFE-A298-8DBB8BE4B9D2}"/>
              </a:ext>
            </a:extLst>
          </p:cNvPr>
          <p:cNvSpPr>
            <a:spLocks noChangeAspect="1"/>
          </p:cNvSpPr>
          <p:nvPr/>
        </p:nvSpPr>
        <p:spPr>
          <a:xfrm>
            <a:off x="51107" y="2030705"/>
            <a:ext cx="420624" cy="420624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Plus 65">
            <a:extLst>
              <a:ext uri="{FF2B5EF4-FFF2-40B4-BE49-F238E27FC236}">
                <a16:creationId xmlns:a16="http://schemas.microsoft.com/office/drawing/2014/main" id="{0B3BFEB4-92D3-4F92-BA13-A6C2895D379A}"/>
              </a:ext>
            </a:extLst>
          </p:cNvPr>
          <p:cNvSpPr>
            <a:spLocks noChangeAspect="1"/>
          </p:cNvSpPr>
          <p:nvPr/>
        </p:nvSpPr>
        <p:spPr>
          <a:xfrm>
            <a:off x="8723376" y="1987308"/>
            <a:ext cx="420624" cy="420624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F3EBF828-528F-E78B-80E2-10619DCB4E62}"/>
              </a:ext>
            </a:extLst>
          </p:cNvPr>
          <p:cNvSpPr/>
          <p:nvPr/>
        </p:nvSpPr>
        <p:spPr>
          <a:xfrm>
            <a:off x="6958311" y="794251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0B166025-2734-BCF2-D192-3ABB604F56B9}"/>
              </a:ext>
            </a:extLst>
          </p:cNvPr>
          <p:cNvSpPr/>
          <p:nvPr/>
        </p:nvSpPr>
        <p:spPr>
          <a:xfrm>
            <a:off x="7074396" y="929054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5F3A0516-6277-D376-E733-0A04EAA47E4D}"/>
              </a:ext>
            </a:extLst>
          </p:cNvPr>
          <p:cNvSpPr/>
          <p:nvPr/>
        </p:nvSpPr>
        <p:spPr>
          <a:xfrm>
            <a:off x="7450622" y="2134939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5A351F68-F370-5EC4-74A9-55948A19C8F2}"/>
              </a:ext>
            </a:extLst>
          </p:cNvPr>
          <p:cNvSpPr/>
          <p:nvPr/>
        </p:nvSpPr>
        <p:spPr>
          <a:xfrm>
            <a:off x="6279637" y="2305640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702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9" grpId="0" animBg="1"/>
      <p:bldP spid="30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6903578" y="775088"/>
            <a:ext cx="794759" cy="4785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62" name="Groep 61">
            <a:extLst>
              <a:ext uri="{FF2B5EF4-FFF2-40B4-BE49-F238E27FC236}">
                <a16:creationId xmlns:a16="http://schemas.microsoft.com/office/drawing/2014/main" id="{3C05B3C3-D269-4FDF-BF2A-128F50B705C8}"/>
              </a:ext>
            </a:extLst>
          </p:cNvPr>
          <p:cNvGrpSpPr/>
          <p:nvPr/>
        </p:nvGrpSpPr>
        <p:grpSpPr>
          <a:xfrm>
            <a:off x="-85459" y="661359"/>
            <a:ext cx="9537108" cy="2066400"/>
            <a:chOff x="-100668" y="3695824"/>
            <a:chExt cx="9483440" cy="2100774"/>
          </a:xfrm>
          <a:solidFill>
            <a:schemeClr val="bg1"/>
          </a:solidFill>
        </p:grpSpPr>
        <p:pic>
          <p:nvPicPr>
            <p:cNvPr id="63" name="Afbeelding 62">
              <a:extLst>
                <a:ext uri="{FF2B5EF4-FFF2-40B4-BE49-F238E27FC236}">
                  <a16:creationId xmlns:a16="http://schemas.microsoft.com/office/drawing/2014/main" id="{63EBCBBA-1501-4FDF-86A9-BF94FC34CD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6" r="4835"/>
            <a:stretch/>
          </p:blipFill>
          <p:spPr>
            <a:xfrm flipV="1">
              <a:off x="-100668" y="3695824"/>
              <a:ext cx="7701094" cy="210077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</p:pic>
        <p:pic>
          <p:nvPicPr>
            <p:cNvPr id="64" name="Afbeelding 63">
              <a:extLst>
                <a:ext uri="{FF2B5EF4-FFF2-40B4-BE49-F238E27FC236}">
                  <a16:creationId xmlns:a16="http://schemas.microsoft.com/office/drawing/2014/main" id="{F9A4B003-4A51-43B2-BFE2-5CF3092242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6" r="74443"/>
            <a:stretch/>
          </p:blipFill>
          <p:spPr>
            <a:xfrm flipV="1">
              <a:off x="7600427" y="3695824"/>
              <a:ext cx="1782345" cy="210077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</p:pic>
      </p:grpSp>
      <p:sp>
        <p:nvSpPr>
          <p:cNvPr id="3" name="Tekstvak 2">
            <a:extLst>
              <a:ext uri="{FF2B5EF4-FFF2-40B4-BE49-F238E27FC236}">
                <a16:creationId xmlns:a16="http://schemas.microsoft.com/office/drawing/2014/main" id="{34F57031-063D-471E-9AAC-5F8D2BF97CD8}"/>
              </a:ext>
            </a:extLst>
          </p:cNvPr>
          <p:cNvSpPr txBox="1"/>
          <p:nvPr/>
        </p:nvSpPr>
        <p:spPr>
          <a:xfrm>
            <a:off x="3867504" y="3080854"/>
            <a:ext cx="1614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Mesomerie</a:t>
            </a:r>
          </a:p>
        </p:txBody>
      </p:sp>
      <p:sp>
        <p:nvSpPr>
          <p:cNvPr id="67" name="Rechthoek 66">
            <a:extLst>
              <a:ext uri="{FF2B5EF4-FFF2-40B4-BE49-F238E27FC236}">
                <a16:creationId xmlns:a16="http://schemas.microsoft.com/office/drawing/2014/main" id="{F8B032A2-EF4C-4443-B870-4D9E7080942B}"/>
              </a:ext>
            </a:extLst>
          </p:cNvPr>
          <p:cNvSpPr/>
          <p:nvPr/>
        </p:nvSpPr>
        <p:spPr>
          <a:xfrm>
            <a:off x="7059079" y="808292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8" name="Rechthoek 67">
            <a:extLst>
              <a:ext uri="{FF2B5EF4-FFF2-40B4-BE49-F238E27FC236}">
                <a16:creationId xmlns:a16="http://schemas.microsoft.com/office/drawing/2014/main" id="{5DA9B2B1-5CA2-40E5-A95C-B2BC144E7305}"/>
              </a:ext>
            </a:extLst>
          </p:cNvPr>
          <p:cNvSpPr/>
          <p:nvPr/>
        </p:nvSpPr>
        <p:spPr>
          <a:xfrm>
            <a:off x="7465042" y="1957498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862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ep 61">
            <a:extLst>
              <a:ext uri="{FF2B5EF4-FFF2-40B4-BE49-F238E27FC236}">
                <a16:creationId xmlns:a16="http://schemas.microsoft.com/office/drawing/2014/main" id="{3C05B3C3-D269-4FDF-BF2A-128F50B705C8}"/>
              </a:ext>
            </a:extLst>
          </p:cNvPr>
          <p:cNvGrpSpPr/>
          <p:nvPr/>
        </p:nvGrpSpPr>
        <p:grpSpPr>
          <a:xfrm>
            <a:off x="-85459" y="661359"/>
            <a:ext cx="9537108" cy="2066400"/>
            <a:chOff x="-100668" y="3695824"/>
            <a:chExt cx="9483440" cy="2100774"/>
          </a:xfrm>
        </p:grpSpPr>
        <p:pic>
          <p:nvPicPr>
            <p:cNvPr id="63" name="Afbeelding 62">
              <a:extLst>
                <a:ext uri="{FF2B5EF4-FFF2-40B4-BE49-F238E27FC236}">
                  <a16:creationId xmlns:a16="http://schemas.microsoft.com/office/drawing/2014/main" id="{63EBCBBA-1501-4FDF-86A9-BF94FC34CD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6" r="4835"/>
            <a:stretch/>
          </p:blipFill>
          <p:spPr>
            <a:xfrm flipV="1">
              <a:off x="-100668" y="3695824"/>
              <a:ext cx="7701094" cy="2100774"/>
            </a:xfrm>
            <a:prstGeom prst="rect">
              <a:avLst/>
            </a:prstGeom>
          </p:spPr>
        </p:pic>
        <p:pic>
          <p:nvPicPr>
            <p:cNvPr id="64" name="Afbeelding 63">
              <a:extLst>
                <a:ext uri="{FF2B5EF4-FFF2-40B4-BE49-F238E27FC236}">
                  <a16:creationId xmlns:a16="http://schemas.microsoft.com/office/drawing/2014/main" id="{F9A4B003-4A51-43B2-BFE2-5CF3092242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6" r="74443"/>
            <a:stretch/>
          </p:blipFill>
          <p:spPr>
            <a:xfrm flipV="1">
              <a:off x="7600427" y="3695824"/>
              <a:ext cx="1782345" cy="2100774"/>
            </a:xfrm>
            <a:prstGeom prst="rect">
              <a:avLst/>
            </a:prstGeom>
          </p:spPr>
        </p:pic>
      </p:grpSp>
      <p:sp>
        <p:nvSpPr>
          <p:cNvPr id="21" name="Rechthoek 20"/>
          <p:cNvSpPr/>
          <p:nvPr/>
        </p:nvSpPr>
        <p:spPr>
          <a:xfrm>
            <a:off x="6791056" y="4487717"/>
            <a:ext cx="794759" cy="4785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01729388-5FB7-4C3F-947C-0050FFEC830A}"/>
              </a:ext>
            </a:extLst>
          </p:cNvPr>
          <p:cNvGrpSpPr/>
          <p:nvPr/>
        </p:nvGrpSpPr>
        <p:grpSpPr>
          <a:xfrm>
            <a:off x="-2291617" y="3719146"/>
            <a:ext cx="11435617" cy="2477495"/>
            <a:chOff x="-1663459" y="2022503"/>
            <a:chExt cx="11435617" cy="2477495"/>
          </a:xfrm>
          <a:solidFill>
            <a:schemeClr val="bg1"/>
          </a:solidFill>
        </p:grpSpPr>
        <p:sp>
          <p:nvSpPr>
            <p:cNvPr id="11" name="Rechthoek 10"/>
            <p:cNvSpPr/>
            <p:nvPr/>
          </p:nvSpPr>
          <p:spPr>
            <a:xfrm>
              <a:off x="3587809" y="3083517"/>
              <a:ext cx="794759" cy="47856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/>
            <p:cNvSpPr/>
            <p:nvPr/>
          </p:nvSpPr>
          <p:spPr>
            <a:xfrm>
              <a:off x="7423545" y="2022503"/>
              <a:ext cx="794759" cy="4785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4" name="Groep 3"/>
            <p:cNvGrpSpPr/>
            <p:nvPr/>
          </p:nvGrpSpPr>
          <p:grpSpPr>
            <a:xfrm>
              <a:off x="-205099" y="2340835"/>
              <a:ext cx="9977257" cy="2159163"/>
              <a:chOff x="-205099" y="2340835"/>
              <a:chExt cx="9977257" cy="2159163"/>
            </a:xfrm>
            <a:grpFill/>
          </p:grpSpPr>
          <p:sp>
            <p:nvSpPr>
              <p:cNvPr id="13" name="Rechthoek 12"/>
              <p:cNvSpPr/>
              <p:nvPr/>
            </p:nvSpPr>
            <p:spPr>
              <a:xfrm>
                <a:off x="6271189" y="2340835"/>
                <a:ext cx="794759" cy="478565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" name="Rechthoek 13"/>
              <p:cNvSpPr/>
              <p:nvPr/>
            </p:nvSpPr>
            <p:spPr>
              <a:xfrm>
                <a:off x="6903578" y="3935079"/>
                <a:ext cx="794759" cy="478565"/>
              </a:xfrm>
              <a:prstGeom prst="rect">
                <a:avLst/>
              </a:prstGeom>
              <a:grpFill/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grpSp>
            <p:nvGrpSpPr>
              <p:cNvPr id="16" name="Groep 15"/>
              <p:cNvGrpSpPr/>
              <p:nvPr/>
            </p:nvGrpSpPr>
            <p:grpSpPr>
              <a:xfrm>
                <a:off x="-205099" y="2433598"/>
                <a:ext cx="9977257" cy="2066400"/>
                <a:chOff x="411336" y="3687193"/>
                <a:chExt cx="9921111" cy="2100775"/>
              </a:xfrm>
              <a:grpFill/>
            </p:grpSpPr>
            <p:pic>
              <p:nvPicPr>
                <p:cNvPr id="18" name="Afbeelding 17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596" r="63219"/>
                <a:stretch/>
              </p:blipFill>
              <p:spPr>
                <a:xfrm flipV="1">
                  <a:off x="7595777" y="3687194"/>
                  <a:ext cx="2736670" cy="2100774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7" name="Afbeelding 16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828" r="4835"/>
                <a:stretch/>
              </p:blipFill>
              <p:spPr>
                <a:xfrm flipV="1">
                  <a:off x="411336" y="3687193"/>
                  <a:ext cx="7171193" cy="2100774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sp>
          <p:nvSpPr>
            <p:cNvPr id="20" name="Rechthoek 19"/>
            <p:cNvSpPr/>
            <p:nvPr/>
          </p:nvSpPr>
          <p:spPr>
            <a:xfrm>
              <a:off x="6864457" y="3848724"/>
              <a:ext cx="794759" cy="478565"/>
            </a:xfrm>
            <a:prstGeom prst="rect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Rechthoek 21"/>
            <p:cNvSpPr/>
            <p:nvPr/>
          </p:nvSpPr>
          <p:spPr>
            <a:xfrm>
              <a:off x="6390829" y="2398260"/>
              <a:ext cx="794759" cy="4785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Gelijkbenige driehoek 9"/>
            <p:cNvSpPr/>
            <p:nvPr/>
          </p:nvSpPr>
          <p:spPr>
            <a:xfrm rot="1710605">
              <a:off x="3664729" y="2940640"/>
              <a:ext cx="520769" cy="5104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Gelijkbenige driehoek 22"/>
            <p:cNvSpPr/>
            <p:nvPr/>
          </p:nvSpPr>
          <p:spPr>
            <a:xfrm rot="1710605">
              <a:off x="4950486" y="2950293"/>
              <a:ext cx="520769" cy="5104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Gelijkbenige driehoek 23"/>
            <p:cNvSpPr/>
            <p:nvPr/>
          </p:nvSpPr>
          <p:spPr>
            <a:xfrm rot="1710605">
              <a:off x="7560539" y="2934452"/>
              <a:ext cx="520769" cy="5104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Gelijkbenige driehoek 24"/>
            <p:cNvSpPr/>
            <p:nvPr/>
          </p:nvSpPr>
          <p:spPr>
            <a:xfrm rot="1710605">
              <a:off x="2374008" y="2932656"/>
              <a:ext cx="520769" cy="5104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Gelijkbenige driehoek 25"/>
            <p:cNvSpPr/>
            <p:nvPr/>
          </p:nvSpPr>
          <p:spPr>
            <a:xfrm rot="1710605">
              <a:off x="1096978" y="2932153"/>
              <a:ext cx="520769" cy="5104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Gelijkbenige driehoek 26"/>
            <p:cNvSpPr/>
            <p:nvPr/>
          </p:nvSpPr>
          <p:spPr>
            <a:xfrm rot="1710605">
              <a:off x="-223702" y="2932152"/>
              <a:ext cx="520769" cy="510437"/>
            </a:xfrm>
            <a:prstGeom prst="triangl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Gelijkbenige driehoek 27"/>
            <p:cNvSpPr/>
            <p:nvPr/>
          </p:nvSpPr>
          <p:spPr>
            <a:xfrm rot="1710605">
              <a:off x="8836576" y="2932151"/>
              <a:ext cx="520769" cy="5104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" name="Gelijkbenige driehoek 28"/>
            <p:cNvSpPr/>
            <p:nvPr/>
          </p:nvSpPr>
          <p:spPr>
            <a:xfrm rot="12647633">
              <a:off x="5940154" y="3500651"/>
              <a:ext cx="520769" cy="51043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61" name="Groep 60"/>
            <p:cNvGrpSpPr/>
            <p:nvPr/>
          </p:nvGrpSpPr>
          <p:grpSpPr>
            <a:xfrm>
              <a:off x="-1352622" y="3364978"/>
              <a:ext cx="9753119" cy="215435"/>
              <a:chOff x="-1352622" y="3364978"/>
              <a:chExt cx="9753119" cy="215435"/>
            </a:xfrm>
            <a:grpFill/>
          </p:grpSpPr>
          <p:grpSp>
            <p:nvGrpSpPr>
              <p:cNvPr id="33" name="Groep 32"/>
              <p:cNvGrpSpPr/>
              <p:nvPr/>
            </p:nvGrpSpPr>
            <p:grpSpPr>
              <a:xfrm>
                <a:off x="3782402" y="3367328"/>
                <a:ext cx="713260" cy="213085"/>
                <a:chOff x="3782402" y="3367328"/>
                <a:chExt cx="713260" cy="213085"/>
              </a:xfrm>
              <a:grpFill/>
            </p:grpSpPr>
            <p:sp>
              <p:nvSpPr>
                <p:cNvPr id="31" name="Stroomdiagram: Verbindingslijn 30"/>
                <p:cNvSpPr>
                  <a:spLocks noChangeAspect="1"/>
                </p:cNvSpPr>
                <p:nvPr/>
              </p:nvSpPr>
              <p:spPr>
                <a:xfrm>
                  <a:off x="3782402" y="3367328"/>
                  <a:ext cx="72000" cy="72000"/>
                </a:xfrm>
                <a:prstGeom prst="flowChartConnector">
                  <a:avLst/>
                </a:prstGeom>
                <a:solidFill>
                  <a:srgbClr val="3B94F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2" name="Stroomdiagram: Verbindingslijn 31"/>
                <p:cNvSpPr>
                  <a:spLocks noChangeAspect="1"/>
                </p:cNvSpPr>
                <p:nvPr/>
              </p:nvSpPr>
              <p:spPr>
                <a:xfrm>
                  <a:off x="4423662" y="3508413"/>
                  <a:ext cx="72000" cy="72000"/>
                </a:xfrm>
                <a:prstGeom prst="flowChartConnector">
                  <a:avLst/>
                </a:prstGeom>
                <a:solidFill>
                  <a:srgbClr val="3B94F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grpSp>
            <p:nvGrpSpPr>
              <p:cNvPr id="34" name="Groep 33"/>
              <p:cNvGrpSpPr/>
              <p:nvPr/>
            </p:nvGrpSpPr>
            <p:grpSpPr>
              <a:xfrm>
                <a:off x="5111546" y="3364978"/>
                <a:ext cx="713260" cy="213085"/>
                <a:chOff x="3782402" y="3367328"/>
                <a:chExt cx="713260" cy="213085"/>
              </a:xfrm>
              <a:grpFill/>
            </p:grpSpPr>
            <p:sp>
              <p:nvSpPr>
                <p:cNvPr id="35" name="Stroomdiagram: Verbindingslijn 34"/>
                <p:cNvSpPr>
                  <a:spLocks noChangeAspect="1"/>
                </p:cNvSpPr>
                <p:nvPr/>
              </p:nvSpPr>
              <p:spPr>
                <a:xfrm>
                  <a:off x="3782402" y="3367328"/>
                  <a:ext cx="72000" cy="72000"/>
                </a:xfrm>
                <a:prstGeom prst="flowChartConnector">
                  <a:avLst/>
                </a:prstGeom>
                <a:solidFill>
                  <a:srgbClr val="3B94F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6" name="Stroomdiagram: Verbindingslijn 35"/>
                <p:cNvSpPr>
                  <a:spLocks noChangeAspect="1"/>
                </p:cNvSpPr>
                <p:nvPr/>
              </p:nvSpPr>
              <p:spPr>
                <a:xfrm>
                  <a:off x="4423662" y="3508413"/>
                  <a:ext cx="72000" cy="72000"/>
                </a:xfrm>
                <a:prstGeom prst="flowChartConnector">
                  <a:avLst/>
                </a:prstGeom>
                <a:solidFill>
                  <a:srgbClr val="3B94F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grpSp>
            <p:nvGrpSpPr>
              <p:cNvPr id="37" name="Groep 36"/>
              <p:cNvGrpSpPr/>
              <p:nvPr/>
            </p:nvGrpSpPr>
            <p:grpSpPr>
              <a:xfrm>
                <a:off x="6416392" y="3364978"/>
                <a:ext cx="713260" cy="213085"/>
                <a:chOff x="3782402" y="3367328"/>
                <a:chExt cx="713260" cy="213085"/>
              </a:xfrm>
              <a:grpFill/>
            </p:grpSpPr>
            <p:sp>
              <p:nvSpPr>
                <p:cNvPr id="38" name="Stroomdiagram: Verbindingslijn 37"/>
                <p:cNvSpPr>
                  <a:spLocks noChangeAspect="1"/>
                </p:cNvSpPr>
                <p:nvPr/>
              </p:nvSpPr>
              <p:spPr>
                <a:xfrm>
                  <a:off x="3782402" y="3367328"/>
                  <a:ext cx="72000" cy="72000"/>
                </a:xfrm>
                <a:prstGeom prst="flowChartConnector">
                  <a:avLst/>
                </a:prstGeom>
                <a:solidFill>
                  <a:srgbClr val="3B94F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9" name="Stroomdiagram: Verbindingslijn 38"/>
                <p:cNvSpPr>
                  <a:spLocks noChangeAspect="1"/>
                </p:cNvSpPr>
                <p:nvPr/>
              </p:nvSpPr>
              <p:spPr>
                <a:xfrm>
                  <a:off x="4423662" y="3508413"/>
                  <a:ext cx="72000" cy="72000"/>
                </a:xfrm>
                <a:prstGeom prst="flowChartConnector">
                  <a:avLst/>
                </a:prstGeom>
                <a:solidFill>
                  <a:srgbClr val="3B94F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grpSp>
            <p:nvGrpSpPr>
              <p:cNvPr id="40" name="Groep 39"/>
              <p:cNvGrpSpPr/>
              <p:nvPr/>
            </p:nvGrpSpPr>
            <p:grpSpPr>
              <a:xfrm>
                <a:off x="7687237" y="3366230"/>
                <a:ext cx="713260" cy="213085"/>
                <a:chOff x="3782402" y="3367328"/>
                <a:chExt cx="713260" cy="213085"/>
              </a:xfrm>
              <a:grpFill/>
            </p:grpSpPr>
            <p:sp>
              <p:nvSpPr>
                <p:cNvPr id="41" name="Stroomdiagram: Verbindingslijn 40"/>
                <p:cNvSpPr>
                  <a:spLocks noChangeAspect="1"/>
                </p:cNvSpPr>
                <p:nvPr/>
              </p:nvSpPr>
              <p:spPr>
                <a:xfrm>
                  <a:off x="3782402" y="3367328"/>
                  <a:ext cx="72000" cy="72000"/>
                </a:xfrm>
                <a:prstGeom prst="flowChartConnector">
                  <a:avLst/>
                </a:prstGeom>
                <a:solidFill>
                  <a:srgbClr val="3B94F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42" name="Stroomdiagram: Verbindingslijn 41"/>
                <p:cNvSpPr>
                  <a:spLocks noChangeAspect="1"/>
                </p:cNvSpPr>
                <p:nvPr/>
              </p:nvSpPr>
              <p:spPr>
                <a:xfrm>
                  <a:off x="4423662" y="3508413"/>
                  <a:ext cx="72000" cy="72000"/>
                </a:xfrm>
                <a:prstGeom prst="flowChartConnector">
                  <a:avLst/>
                </a:prstGeom>
                <a:solidFill>
                  <a:srgbClr val="3B94F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grpSp>
            <p:nvGrpSpPr>
              <p:cNvPr id="43" name="Groep 42"/>
              <p:cNvGrpSpPr/>
              <p:nvPr/>
            </p:nvGrpSpPr>
            <p:grpSpPr>
              <a:xfrm>
                <a:off x="2550206" y="3366230"/>
                <a:ext cx="713260" cy="213085"/>
                <a:chOff x="3782402" y="3367328"/>
                <a:chExt cx="713260" cy="213085"/>
              </a:xfrm>
              <a:grpFill/>
            </p:grpSpPr>
            <p:sp>
              <p:nvSpPr>
                <p:cNvPr id="44" name="Stroomdiagram: Verbindingslijn 43"/>
                <p:cNvSpPr>
                  <a:spLocks noChangeAspect="1"/>
                </p:cNvSpPr>
                <p:nvPr/>
              </p:nvSpPr>
              <p:spPr>
                <a:xfrm>
                  <a:off x="3782402" y="3367328"/>
                  <a:ext cx="72000" cy="72000"/>
                </a:xfrm>
                <a:prstGeom prst="flowChartConnector">
                  <a:avLst/>
                </a:prstGeom>
                <a:solidFill>
                  <a:srgbClr val="3B94F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45" name="Stroomdiagram: Verbindingslijn 44"/>
                <p:cNvSpPr>
                  <a:spLocks noChangeAspect="1"/>
                </p:cNvSpPr>
                <p:nvPr/>
              </p:nvSpPr>
              <p:spPr>
                <a:xfrm>
                  <a:off x="4423662" y="3508413"/>
                  <a:ext cx="72000" cy="72000"/>
                </a:xfrm>
                <a:prstGeom prst="flowChartConnector">
                  <a:avLst/>
                </a:prstGeom>
                <a:solidFill>
                  <a:srgbClr val="3B94F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grpSp>
            <p:nvGrpSpPr>
              <p:cNvPr id="49" name="Groep 48"/>
              <p:cNvGrpSpPr/>
              <p:nvPr/>
            </p:nvGrpSpPr>
            <p:grpSpPr>
              <a:xfrm>
                <a:off x="1242204" y="3364978"/>
                <a:ext cx="713260" cy="213085"/>
                <a:chOff x="3782402" y="3367328"/>
                <a:chExt cx="713260" cy="213085"/>
              </a:xfrm>
              <a:grpFill/>
            </p:grpSpPr>
            <p:sp>
              <p:nvSpPr>
                <p:cNvPr id="50" name="Stroomdiagram: Verbindingslijn 49"/>
                <p:cNvSpPr>
                  <a:spLocks noChangeAspect="1"/>
                </p:cNvSpPr>
                <p:nvPr/>
              </p:nvSpPr>
              <p:spPr>
                <a:xfrm>
                  <a:off x="3782402" y="3367328"/>
                  <a:ext cx="72000" cy="72000"/>
                </a:xfrm>
                <a:prstGeom prst="flowChartConnector">
                  <a:avLst/>
                </a:prstGeom>
                <a:solidFill>
                  <a:srgbClr val="3B94F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51" name="Stroomdiagram: Verbindingslijn 50"/>
                <p:cNvSpPr>
                  <a:spLocks noChangeAspect="1"/>
                </p:cNvSpPr>
                <p:nvPr/>
              </p:nvSpPr>
              <p:spPr>
                <a:xfrm>
                  <a:off x="4423662" y="3508413"/>
                  <a:ext cx="72000" cy="72000"/>
                </a:xfrm>
                <a:prstGeom prst="flowChartConnector">
                  <a:avLst/>
                </a:prstGeom>
                <a:solidFill>
                  <a:srgbClr val="3B94F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grpSp>
            <p:nvGrpSpPr>
              <p:cNvPr id="52" name="Groep 51"/>
              <p:cNvGrpSpPr/>
              <p:nvPr/>
            </p:nvGrpSpPr>
            <p:grpSpPr>
              <a:xfrm>
                <a:off x="-90479" y="3364978"/>
                <a:ext cx="713260" cy="213085"/>
                <a:chOff x="3782402" y="3367328"/>
                <a:chExt cx="713260" cy="213085"/>
              </a:xfrm>
              <a:grpFill/>
            </p:grpSpPr>
            <p:sp>
              <p:nvSpPr>
                <p:cNvPr id="53" name="Stroomdiagram: Verbindingslijn 52"/>
                <p:cNvSpPr>
                  <a:spLocks noChangeAspect="1"/>
                </p:cNvSpPr>
                <p:nvPr/>
              </p:nvSpPr>
              <p:spPr>
                <a:xfrm>
                  <a:off x="3782402" y="3367328"/>
                  <a:ext cx="72000" cy="72000"/>
                </a:xfrm>
                <a:prstGeom prst="flowChartConnector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54" name="Stroomdiagram: Verbindingslijn 53"/>
                <p:cNvSpPr>
                  <a:spLocks noChangeAspect="1"/>
                </p:cNvSpPr>
                <p:nvPr/>
              </p:nvSpPr>
              <p:spPr>
                <a:xfrm>
                  <a:off x="4423662" y="3508413"/>
                  <a:ext cx="72000" cy="72000"/>
                </a:xfrm>
                <a:prstGeom prst="flowChartConnector">
                  <a:avLst/>
                </a:prstGeom>
                <a:solidFill>
                  <a:srgbClr val="3B94F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grpSp>
            <p:nvGrpSpPr>
              <p:cNvPr id="55" name="Groep 54"/>
              <p:cNvGrpSpPr/>
              <p:nvPr/>
            </p:nvGrpSpPr>
            <p:grpSpPr>
              <a:xfrm>
                <a:off x="-1352622" y="3364978"/>
                <a:ext cx="713260" cy="213085"/>
                <a:chOff x="3782402" y="3367328"/>
                <a:chExt cx="713260" cy="213085"/>
              </a:xfrm>
              <a:grpFill/>
            </p:grpSpPr>
            <p:sp>
              <p:nvSpPr>
                <p:cNvPr id="56" name="Stroomdiagram: Verbindingslijn 55"/>
                <p:cNvSpPr>
                  <a:spLocks noChangeAspect="1"/>
                </p:cNvSpPr>
                <p:nvPr/>
              </p:nvSpPr>
              <p:spPr>
                <a:xfrm>
                  <a:off x="3782402" y="3367328"/>
                  <a:ext cx="72000" cy="72000"/>
                </a:xfrm>
                <a:prstGeom prst="flowChartConnector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57" name="Stroomdiagram: Verbindingslijn 56"/>
                <p:cNvSpPr>
                  <a:spLocks noChangeAspect="1"/>
                </p:cNvSpPr>
                <p:nvPr/>
              </p:nvSpPr>
              <p:spPr>
                <a:xfrm>
                  <a:off x="4423662" y="3508413"/>
                  <a:ext cx="72000" cy="72000"/>
                </a:xfrm>
                <a:prstGeom prst="flowChartConnector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</p:grpSp>
        <p:grpSp>
          <p:nvGrpSpPr>
            <p:cNvPr id="58" name="Groep 57"/>
            <p:cNvGrpSpPr/>
            <p:nvPr/>
          </p:nvGrpSpPr>
          <p:grpSpPr>
            <a:xfrm>
              <a:off x="-1663459" y="3364978"/>
              <a:ext cx="713260" cy="213085"/>
              <a:chOff x="3782402" y="3367328"/>
              <a:chExt cx="713260" cy="213085"/>
            </a:xfrm>
            <a:grpFill/>
          </p:grpSpPr>
          <p:sp>
            <p:nvSpPr>
              <p:cNvPr id="59" name="Stroomdiagram: Verbindingslijn 58"/>
              <p:cNvSpPr>
                <a:spLocks noChangeAspect="1"/>
              </p:cNvSpPr>
              <p:nvPr/>
            </p:nvSpPr>
            <p:spPr>
              <a:xfrm>
                <a:off x="3782402" y="3367328"/>
                <a:ext cx="72000" cy="72000"/>
              </a:xfrm>
              <a:prstGeom prst="flowChartConnector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0" name="Stroomdiagram: Verbindingslijn 59"/>
              <p:cNvSpPr>
                <a:spLocks noChangeAspect="1"/>
              </p:cNvSpPr>
              <p:nvPr/>
            </p:nvSpPr>
            <p:spPr>
              <a:xfrm>
                <a:off x="4423662" y="3508413"/>
                <a:ext cx="72000" cy="72000"/>
              </a:xfrm>
              <a:prstGeom prst="flowChartConnector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72" name="Stroomdiagram: Verbindingslijn 71">
            <a:extLst>
              <a:ext uri="{FF2B5EF4-FFF2-40B4-BE49-F238E27FC236}">
                <a16:creationId xmlns:a16="http://schemas.microsoft.com/office/drawing/2014/main" id="{06368B1B-CD32-4181-8D67-B6D2FE35FC10}"/>
              </a:ext>
            </a:extLst>
          </p:cNvPr>
          <p:cNvSpPr>
            <a:spLocks noChangeAspect="1"/>
          </p:cNvSpPr>
          <p:nvPr/>
        </p:nvSpPr>
        <p:spPr>
          <a:xfrm>
            <a:off x="8336167" y="5057192"/>
            <a:ext cx="72000" cy="7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                        </a:t>
            </a:r>
          </a:p>
        </p:txBody>
      </p:sp>
      <p:sp>
        <p:nvSpPr>
          <p:cNvPr id="73" name="Stroomdiagram: Verbindingslijn 72">
            <a:extLst>
              <a:ext uri="{FF2B5EF4-FFF2-40B4-BE49-F238E27FC236}">
                <a16:creationId xmlns:a16="http://schemas.microsoft.com/office/drawing/2014/main" id="{90411F49-A4C4-4570-BC75-34392211151C}"/>
              </a:ext>
            </a:extLst>
          </p:cNvPr>
          <p:cNvSpPr>
            <a:spLocks noChangeAspect="1"/>
          </p:cNvSpPr>
          <p:nvPr/>
        </p:nvSpPr>
        <p:spPr>
          <a:xfrm>
            <a:off x="8971184" y="5243753"/>
            <a:ext cx="72000" cy="7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                 </a:t>
            </a:r>
          </a:p>
        </p:txBody>
      </p:sp>
      <p:sp>
        <p:nvSpPr>
          <p:cNvPr id="65" name="Rechthoek 64">
            <a:extLst>
              <a:ext uri="{FF2B5EF4-FFF2-40B4-BE49-F238E27FC236}">
                <a16:creationId xmlns:a16="http://schemas.microsoft.com/office/drawing/2014/main" id="{66739798-1903-4006-97CD-657F3554E13D}"/>
              </a:ext>
            </a:extLst>
          </p:cNvPr>
          <p:cNvSpPr/>
          <p:nvPr/>
        </p:nvSpPr>
        <p:spPr>
          <a:xfrm>
            <a:off x="7059079" y="808292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6" name="Rechthoek 65">
            <a:extLst>
              <a:ext uri="{FF2B5EF4-FFF2-40B4-BE49-F238E27FC236}">
                <a16:creationId xmlns:a16="http://schemas.microsoft.com/office/drawing/2014/main" id="{ADE27448-DD70-4958-ADB4-3BA8010DC0A1}"/>
              </a:ext>
            </a:extLst>
          </p:cNvPr>
          <p:cNvSpPr/>
          <p:nvPr/>
        </p:nvSpPr>
        <p:spPr>
          <a:xfrm>
            <a:off x="7465042" y="1957498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904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6903578" y="775088"/>
            <a:ext cx="794759" cy="4785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/>
          <p:cNvSpPr/>
          <p:nvPr/>
        </p:nvSpPr>
        <p:spPr>
          <a:xfrm>
            <a:off x="6791056" y="4487717"/>
            <a:ext cx="794759" cy="4785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2959651" y="4780160"/>
            <a:ext cx="794759" cy="47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/>
          <p:cNvSpPr/>
          <p:nvPr/>
        </p:nvSpPr>
        <p:spPr>
          <a:xfrm>
            <a:off x="6275420" y="5631722"/>
            <a:ext cx="794759" cy="4785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6" name="Groep 15"/>
          <p:cNvGrpSpPr/>
          <p:nvPr/>
        </p:nvGrpSpPr>
        <p:grpSpPr>
          <a:xfrm>
            <a:off x="-833257" y="4130241"/>
            <a:ext cx="9977257" cy="2066400"/>
            <a:chOff x="411336" y="3687193"/>
            <a:chExt cx="9921111" cy="2100775"/>
          </a:xfrm>
          <a:solidFill>
            <a:schemeClr val="bg1"/>
          </a:solidFill>
        </p:grpSpPr>
        <p:pic>
          <p:nvPicPr>
            <p:cNvPr id="17" name="Afbeelding 1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28" r="4835"/>
            <a:stretch/>
          </p:blipFill>
          <p:spPr>
            <a:xfrm flipV="1">
              <a:off x="411336" y="3687193"/>
              <a:ext cx="7171193" cy="2100774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18" name="Afbeelding 1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6" r="63219"/>
            <a:stretch/>
          </p:blipFill>
          <p:spPr>
            <a:xfrm flipV="1">
              <a:off x="7595777" y="3687194"/>
              <a:ext cx="2736670" cy="2100774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20" name="Rechthoek 19"/>
          <p:cNvSpPr/>
          <p:nvPr/>
        </p:nvSpPr>
        <p:spPr>
          <a:xfrm>
            <a:off x="6236299" y="5545367"/>
            <a:ext cx="794759" cy="478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/>
          <p:cNvSpPr/>
          <p:nvPr/>
        </p:nvSpPr>
        <p:spPr>
          <a:xfrm>
            <a:off x="5762671" y="4094903"/>
            <a:ext cx="794759" cy="478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Gelijkbenige driehoek 9"/>
          <p:cNvSpPr/>
          <p:nvPr/>
        </p:nvSpPr>
        <p:spPr>
          <a:xfrm rot="1710605">
            <a:off x="3036571" y="4637283"/>
            <a:ext cx="520769" cy="51043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Gelijkbenige driehoek 22"/>
          <p:cNvSpPr/>
          <p:nvPr/>
        </p:nvSpPr>
        <p:spPr>
          <a:xfrm rot="1710605">
            <a:off x="4322328" y="4646936"/>
            <a:ext cx="520769" cy="51043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Gelijkbenige driehoek 23"/>
          <p:cNvSpPr/>
          <p:nvPr/>
        </p:nvSpPr>
        <p:spPr>
          <a:xfrm rot="1710605">
            <a:off x="6882151" y="4630785"/>
            <a:ext cx="564266" cy="51043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Gelijkbenige driehoek 24"/>
          <p:cNvSpPr/>
          <p:nvPr/>
        </p:nvSpPr>
        <p:spPr>
          <a:xfrm rot="1710605">
            <a:off x="1745850" y="4629299"/>
            <a:ext cx="520769" cy="51043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Gelijkbenige driehoek 25"/>
          <p:cNvSpPr/>
          <p:nvPr/>
        </p:nvSpPr>
        <p:spPr>
          <a:xfrm rot="1710605">
            <a:off x="443322" y="4645305"/>
            <a:ext cx="527599" cy="51043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Gelijkbenige driehoek 27"/>
          <p:cNvSpPr/>
          <p:nvPr/>
        </p:nvSpPr>
        <p:spPr>
          <a:xfrm rot="1710605">
            <a:off x="8208418" y="4628794"/>
            <a:ext cx="520769" cy="51043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Gelijkbenige driehoek 28"/>
          <p:cNvSpPr/>
          <p:nvPr/>
        </p:nvSpPr>
        <p:spPr>
          <a:xfrm rot="12647633">
            <a:off x="5311996" y="5197294"/>
            <a:ext cx="520769" cy="51043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61" name="Groep 60"/>
          <p:cNvGrpSpPr/>
          <p:nvPr/>
        </p:nvGrpSpPr>
        <p:grpSpPr>
          <a:xfrm>
            <a:off x="-1980780" y="5061621"/>
            <a:ext cx="9753119" cy="215435"/>
            <a:chOff x="-1352622" y="3364978"/>
            <a:chExt cx="9753119" cy="215435"/>
          </a:xfrm>
        </p:grpSpPr>
        <p:grpSp>
          <p:nvGrpSpPr>
            <p:cNvPr id="33" name="Groep 32"/>
            <p:cNvGrpSpPr/>
            <p:nvPr/>
          </p:nvGrpSpPr>
          <p:grpSpPr>
            <a:xfrm>
              <a:off x="3782402" y="3367328"/>
              <a:ext cx="713260" cy="213085"/>
              <a:chOff x="3782402" y="3367328"/>
              <a:chExt cx="713260" cy="213085"/>
            </a:xfrm>
          </p:grpSpPr>
          <p:sp>
            <p:nvSpPr>
              <p:cNvPr id="31" name="Stroomdiagram: Verbindingslijn 30"/>
              <p:cNvSpPr>
                <a:spLocks noChangeAspect="1"/>
              </p:cNvSpPr>
              <p:nvPr/>
            </p:nvSpPr>
            <p:spPr>
              <a:xfrm>
                <a:off x="3782402" y="3367328"/>
                <a:ext cx="72000" cy="72000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2" name="Stroomdiagram: Verbindingslijn 31"/>
              <p:cNvSpPr>
                <a:spLocks noChangeAspect="1"/>
              </p:cNvSpPr>
              <p:nvPr/>
            </p:nvSpPr>
            <p:spPr>
              <a:xfrm>
                <a:off x="4423662" y="3508413"/>
                <a:ext cx="72000" cy="72000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4" name="Groep 33"/>
            <p:cNvGrpSpPr/>
            <p:nvPr/>
          </p:nvGrpSpPr>
          <p:grpSpPr>
            <a:xfrm>
              <a:off x="5111546" y="3364978"/>
              <a:ext cx="713260" cy="213085"/>
              <a:chOff x="3782402" y="3367328"/>
              <a:chExt cx="713260" cy="213085"/>
            </a:xfrm>
          </p:grpSpPr>
          <p:sp>
            <p:nvSpPr>
              <p:cNvPr id="35" name="Stroomdiagram: Verbindingslijn 34"/>
              <p:cNvSpPr>
                <a:spLocks noChangeAspect="1"/>
              </p:cNvSpPr>
              <p:nvPr/>
            </p:nvSpPr>
            <p:spPr>
              <a:xfrm>
                <a:off x="3782402" y="3367328"/>
                <a:ext cx="72000" cy="72000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6" name="Stroomdiagram: Verbindingslijn 35"/>
              <p:cNvSpPr>
                <a:spLocks noChangeAspect="1"/>
              </p:cNvSpPr>
              <p:nvPr/>
            </p:nvSpPr>
            <p:spPr>
              <a:xfrm>
                <a:off x="4423662" y="3508413"/>
                <a:ext cx="72000" cy="72000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7" name="Groep 36"/>
            <p:cNvGrpSpPr/>
            <p:nvPr/>
          </p:nvGrpSpPr>
          <p:grpSpPr>
            <a:xfrm>
              <a:off x="6416392" y="3364978"/>
              <a:ext cx="713260" cy="213085"/>
              <a:chOff x="3782402" y="3367328"/>
              <a:chExt cx="713260" cy="213085"/>
            </a:xfrm>
          </p:grpSpPr>
          <p:sp>
            <p:nvSpPr>
              <p:cNvPr id="38" name="Stroomdiagram: Verbindingslijn 37"/>
              <p:cNvSpPr>
                <a:spLocks noChangeAspect="1"/>
              </p:cNvSpPr>
              <p:nvPr/>
            </p:nvSpPr>
            <p:spPr>
              <a:xfrm>
                <a:off x="3782402" y="3367328"/>
                <a:ext cx="72000" cy="72000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9" name="Stroomdiagram: Verbindingslijn 38"/>
              <p:cNvSpPr>
                <a:spLocks noChangeAspect="1"/>
              </p:cNvSpPr>
              <p:nvPr/>
            </p:nvSpPr>
            <p:spPr>
              <a:xfrm>
                <a:off x="4423662" y="3508413"/>
                <a:ext cx="72000" cy="72000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40" name="Groep 39"/>
            <p:cNvGrpSpPr/>
            <p:nvPr/>
          </p:nvGrpSpPr>
          <p:grpSpPr>
            <a:xfrm>
              <a:off x="7687237" y="3366230"/>
              <a:ext cx="713260" cy="213085"/>
              <a:chOff x="3782402" y="3367328"/>
              <a:chExt cx="713260" cy="213085"/>
            </a:xfrm>
          </p:grpSpPr>
          <p:sp>
            <p:nvSpPr>
              <p:cNvPr id="41" name="Stroomdiagram: Verbindingslijn 40"/>
              <p:cNvSpPr>
                <a:spLocks noChangeAspect="1"/>
              </p:cNvSpPr>
              <p:nvPr/>
            </p:nvSpPr>
            <p:spPr>
              <a:xfrm>
                <a:off x="3782402" y="3367328"/>
                <a:ext cx="72000" cy="72000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2" name="Stroomdiagram: Verbindingslijn 41"/>
              <p:cNvSpPr>
                <a:spLocks noChangeAspect="1"/>
              </p:cNvSpPr>
              <p:nvPr/>
            </p:nvSpPr>
            <p:spPr>
              <a:xfrm>
                <a:off x="4423662" y="3508413"/>
                <a:ext cx="72000" cy="72000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43" name="Groep 42"/>
            <p:cNvGrpSpPr/>
            <p:nvPr/>
          </p:nvGrpSpPr>
          <p:grpSpPr>
            <a:xfrm>
              <a:off x="2550206" y="3366230"/>
              <a:ext cx="713260" cy="213085"/>
              <a:chOff x="3782402" y="3367328"/>
              <a:chExt cx="713260" cy="213085"/>
            </a:xfrm>
          </p:grpSpPr>
          <p:sp>
            <p:nvSpPr>
              <p:cNvPr id="44" name="Stroomdiagram: Verbindingslijn 43"/>
              <p:cNvSpPr>
                <a:spLocks noChangeAspect="1"/>
              </p:cNvSpPr>
              <p:nvPr/>
            </p:nvSpPr>
            <p:spPr>
              <a:xfrm>
                <a:off x="3782402" y="3367328"/>
                <a:ext cx="72000" cy="72000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5" name="Stroomdiagram: Verbindingslijn 44"/>
              <p:cNvSpPr>
                <a:spLocks noChangeAspect="1"/>
              </p:cNvSpPr>
              <p:nvPr/>
            </p:nvSpPr>
            <p:spPr>
              <a:xfrm>
                <a:off x="4423662" y="3508413"/>
                <a:ext cx="72000" cy="72000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49" name="Groep 48"/>
            <p:cNvGrpSpPr/>
            <p:nvPr/>
          </p:nvGrpSpPr>
          <p:grpSpPr>
            <a:xfrm>
              <a:off x="1242204" y="3364978"/>
              <a:ext cx="713260" cy="213085"/>
              <a:chOff x="3782402" y="3367328"/>
              <a:chExt cx="713260" cy="213085"/>
            </a:xfrm>
          </p:grpSpPr>
          <p:sp>
            <p:nvSpPr>
              <p:cNvPr id="50" name="Stroomdiagram: Verbindingslijn 49"/>
              <p:cNvSpPr>
                <a:spLocks noChangeAspect="1"/>
              </p:cNvSpPr>
              <p:nvPr/>
            </p:nvSpPr>
            <p:spPr>
              <a:xfrm>
                <a:off x="3782402" y="3367328"/>
                <a:ext cx="72000" cy="72000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1" name="Stroomdiagram: Verbindingslijn 50"/>
              <p:cNvSpPr>
                <a:spLocks noChangeAspect="1"/>
              </p:cNvSpPr>
              <p:nvPr/>
            </p:nvSpPr>
            <p:spPr>
              <a:xfrm>
                <a:off x="4423662" y="3508413"/>
                <a:ext cx="72000" cy="72000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52" name="Groep 51"/>
            <p:cNvGrpSpPr/>
            <p:nvPr/>
          </p:nvGrpSpPr>
          <p:grpSpPr>
            <a:xfrm>
              <a:off x="-90479" y="3364978"/>
              <a:ext cx="713260" cy="213085"/>
              <a:chOff x="3782402" y="3367328"/>
              <a:chExt cx="713260" cy="213085"/>
            </a:xfrm>
          </p:grpSpPr>
          <p:sp>
            <p:nvSpPr>
              <p:cNvPr id="53" name="Stroomdiagram: Verbindingslijn 52"/>
              <p:cNvSpPr>
                <a:spLocks noChangeAspect="1"/>
              </p:cNvSpPr>
              <p:nvPr/>
            </p:nvSpPr>
            <p:spPr>
              <a:xfrm>
                <a:off x="3782402" y="3367328"/>
                <a:ext cx="72000" cy="72000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4" name="Stroomdiagram: Verbindingslijn 53"/>
              <p:cNvSpPr>
                <a:spLocks noChangeAspect="1"/>
              </p:cNvSpPr>
              <p:nvPr/>
            </p:nvSpPr>
            <p:spPr>
              <a:xfrm>
                <a:off x="4423662" y="3508413"/>
                <a:ext cx="72000" cy="72000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55" name="Groep 54"/>
            <p:cNvGrpSpPr/>
            <p:nvPr/>
          </p:nvGrpSpPr>
          <p:grpSpPr>
            <a:xfrm>
              <a:off x="-1352622" y="3364978"/>
              <a:ext cx="713260" cy="213085"/>
              <a:chOff x="3782402" y="3367328"/>
              <a:chExt cx="713260" cy="213085"/>
            </a:xfrm>
          </p:grpSpPr>
          <p:sp>
            <p:nvSpPr>
              <p:cNvPr id="56" name="Stroomdiagram: Verbindingslijn 55"/>
              <p:cNvSpPr>
                <a:spLocks noChangeAspect="1"/>
              </p:cNvSpPr>
              <p:nvPr/>
            </p:nvSpPr>
            <p:spPr>
              <a:xfrm>
                <a:off x="3782402" y="3367328"/>
                <a:ext cx="72000" cy="72000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7" name="Stroomdiagram: Verbindingslijn 56"/>
              <p:cNvSpPr>
                <a:spLocks noChangeAspect="1"/>
              </p:cNvSpPr>
              <p:nvPr/>
            </p:nvSpPr>
            <p:spPr>
              <a:xfrm>
                <a:off x="4423662" y="3508413"/>
                <a:ext cx="72000" cy="72000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grpSp>
        <p:nvGrpSpPr>
          <p:cNvPr id="58" name="Groep 57"/>
          <p:cNvGrpSpPr/>
          <p:nvPr/>
        </p:nvGrpSpPr>
        <p:grpSpPr>
          <a:xfrm>
            <a:off x="-2620408" y="5202706"/>
            <a:ext cx="713260" cy="213085"/>
            <a:chOff x="3782402" y="3367328"/>
            <a:chExt cx="713260" cy="213085"/>
          </a:xfrm>
        </p:grpSpPr>
        <p:sp>
          <p:nvSpPr>
            <p:cNvPr id="59" name="Stroomdiagram: Verbindingslijn 58"/>
            <p:cNvSpPr>
              <a:spLocks noChangeAspect="1"/>
            </p:cNvSpPr>
            <p:nvPr/>
          </p:nvSpPr>
          <p:spPr>
            <a:xfrm>
              <a:off x="3782402" y="3367328"/>
              <a:ext cx="72000" cy="720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0" name="Stroomdiagram: Verbindingslijn 59"/>
            <p:cNvSpPr>
              <a:spLocks noChangeAspect="1"/>
            </p:cNvSpPr>
            <p:nvPr/>
          </p:nvSpPr>
          <p:spPr>
            <a:xfrm>
              <a:off x="4423662" y="3508413"/>
              <a:ext cx="72000" cy="72000"/>
            </a:xfrm>
            <a:prstGeom prst="flowChartConnector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65" name="Min 64"/>
          <p:cNvSpPr>
            <a:spLocks noChangeAspect="1"/>
          </p:cNvSpPr>
          <p:nvPr/>
        </p:nvSpPr>
        <p:spPr>
          <a:xfrm>
            <a:off x="166842" y="5232567"/>
            <a:ext cx="420624" cy="420624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6" name="Plus 65"/>
          <p:cNvSpPr>
            <a:spLocks noChangeAspect="1"/>
          </p:cNvSpPr>
          <p:nvPr/>
        </p:nvSpPr>
        <p:spPr>
          <a:xfrm>
            <a:off x="8723376" y="5400069"/>
            <a:ext cx="420624" cy="420624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62" name="Groep 61">
            <a:extLst>
              <a:ext uri="{FF2B5EF4-FFF2-40B4-BE49-F238E27FC236}">
                <a16:creationId xmlns:a16="http://schemas.microsoft.com/office/drawing/2014/main" id="{3C05B3C3-D269-4FDF-BF2A-128F50B705C8}"/>
              </a:ext>
            </a:extLst>
          </p:cNvPr>
          <p:cNvGrpSpPr/>
          <p:nvPr/>
        </p:nvGrpSpPr>
        <p:grpSpPr>
          <a:xfrm>
            <a:off x="-85459" y="661359"/>
            <a:ext cx="9537108" cy="2066400"/>
            <a:chOff x="-100668" y="3695824"/>
            <a:chExt cx="9483440" cy="2100774"/>
          </a:xfrm>
        </p:grpSpPr>
        <p:pic>
          <p:nvPicPr>
            <p:cNvPr id="63" name="Afbeelding 62">
              <a:extLst>
                <a:ext uri="{FF2B5EF4-FFF2-40B4-BE49-F238E27FC236}">
                  <a16:creationId xmlns:a16="http://schemas.microsoft.com/office/drawing/2014/main" id="{63EBCBBA-1501-4FDF-86A9-BF94FC34CD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6" r="4835"/>
            <a:stretch/>
          </p:blipFill>
          <p:spPr>
            <a:xfrm flipV="1">
              <a:off x="-100668" y="3695824"/>
              <a:ext cx="7701094" cy="2100774"/>
            </a:xfrm>
            <a:prstGeom prst="rect">
              <a:avLst/>
            </a:prstGeom>
          </p:spPr>
        </p:pic>
        <p:pic>
          <p:nvPicPr>
            <p:cNvPr id="64" name="Afbeelding 63">
              <a:extLst>
                <a:ext uri="{FF2B5EF4-FFF2-40B4-BE49-F238E27FC236}">
                  <a16:creationId xmlns:a16="http://schemas.microsoft.com/office/drawing/2014/main" id="{F9A4B003-4A51-43B2-BFE2-5CF3092242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6" r="74443"/>
            <a:stretch/>
          </p:blipFill>
          <p:spPr>
            <a:xfrm flipV="1">
              <a:off x="7600427" y="3695824"/>
              <a:ext cx="1782345" cy="2100774"/>
            </a:xfrm>
            <a:prstGeom prst="rect">
              <a:avLst/>
            </a:prstGeom>
          </p:spPr>
        </p:pic>
      </p:grpSp>
      <p:sp>
        <p:nvSpPr>
          <p:cNvPr id="67" name="Stroomdiagram: Verbindingslijn 66">
            <a:extLst>
              <a:ext uri="{FF2B5EF4-FFF2-40B4-BE49-F238E27FC236}">
                <a16:creationId xmlns:a16="http://schemas.microsoft.com/office/drawing/2014/main" id="{42BDF4F6-C000-485A-A012-2BEE5ADB2951}"/>
              </a:ext>
            </a:extLst>
          </p:cNvPr>
          <p:cNvSpPr>
            <a:spLocks noChangeAspect="1"/>
          </p:cNvSpPr>
          <p:nvPr/>
        </p:nvSpPr>
        <p:spPr>
          <a:xfrm>
            <a:off x="8336167" y="5057192"/>
            <a:ext cx="72000" cy="7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                        </a:t>
            </a:r>
          </a:p>
        </p:txBody>
      </p:sp>
      <p:sp>
        <p:nvSpPr>
          <p:cNvPr id="68" name="Stroomdiagram: Verbindingslijn 67">
            <a:extLst>
              <a:ext uri="{FF2B5EF4-FFF2-40B4-BE49-F238E27FC236}">
                <a16:creationId xmlns:a16="http://schemas.microsoft.com/office/drawing/2014/main" id="{6654E22E-9405-4418-8204-CF1BF206A2C5}"/>
              </a:ext>
            </a:extLst>
          </p:cNvPr>
          <p:cNvSpPr>
            <a:spLocks noChangeAspect="1"/>
          </p:cNvSpPr>
          <p:nvPr/>
        </p:nvSpPr>
        <p:spPr>
          <a:xfrm>
            <a:off x="8971184" y="5243753"/>
            <a:ext cx="72000" cy="7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                 </a:t>
            </a:r>
          </a:p>
        </p:txBody>
      </p:sp>
      <p:sp>
        <p:nvSpPr>
          <p:cNvPr id="69" name="Rechthoek 68">
            <a:extLst>
              <a:ext uri="{FF2B5EF4-FFF2-40B4-BE49-F238E27FC236}">
                <a16:creationId xmlns:a16="http://schemas.microsoft.com/office/drawing/2014/main" id="{C96705EA-AF50-4260-AB02-F0E831CFAA49}"/>
              </a:ext>
            </a:extLst>
          </p:cNvPr>
          <p:cNvSpPr/>
          <p:nvPr/>
        </p:nvSpPr>
        <p:spPr>
          <a:xfrm>
            <a:off x="6842137" y="747714"/>
            <a:ext cx="1011701" cy="539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0" name="Rechthoek 69">
            <a:extLst>
              <a:ext uri="{FF2B5EF4-FFF2-40B4-BE49-F238E27FC236}">
                <a16:creationId xmlns:a16="http://schemas.microsoft.com/office/drawing/2014/main" id="{234501F8-DE5D-4DBC-A850-C543AA17B995}"/>
              </a:ext>
            </a:extLst>
          </p:cNvPr>
          <p:cNvSpPr/>
          <p:nvPr/>
        </p:nvSpPr>
        <p:spPr>
          <a:xfrm>
            <a:off x="7465042" y="1957498"/>
            <a:ext cx="794759" cy="478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852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28437 -3.7037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1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07407E-6 L 0.28663 0.00024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4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" dur="4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2" dur="4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50"/>
          <a:stretch/>
        </p:blipFill>
        <p:spPr>
          <a:xfrm>
            <a:off x="-208639" y="1460500"/>
            <a:ext cx="9812106" cy="118015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77800" y="177800"/>
            <a:ext cx="5698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Geleidende polymeren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999FE0C-DFD9-48D8-A2BD-EF68C082A1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3" b="59433"/>
          <a:stretch/>
        </p:blipFill>
        <p:spPr>
          <a:xfrm>
            <a:off x="-427290" y="3960000"/>
            <a:ext cx="10186587" cy="1440797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909EC46-1C9A-415E-8CCD-3753F98098DE}"/>
              </a:ext>
            </a:extLst>
          </p:cNvPr>
          <p:cNvSpPr txBox="1"/>
          <p:nvPr/>
        </p:nvSpPr>
        <p:spPr>
          <a:xfrm>
            <a:off x="4666003" y="3069492"/>
            <a:ext cx="4874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Geconjugeerd systeem</a:t>
            </a:r>
          </a:p>
        </p:txBody>
      </p:sp>
    </p:spTree>
    <p:extLst>
      <p:ext uri="{BB962C8B-B14F-4D97-AF65-F5344CB8AC3E}">
        <p14:creationId xmlns:p14="http://schemas.microsoft.com/office/powerpoint/2010/main" val="1223488561"/>
      </p:ext>
    </p:extLst>
  </p:cSld>
  <p:clrMapOvr>
    <a:masterClrMapping/>
  </p:clrMapOvr>
  <p:transition spd="slow">
    <p:fade thruBlk="1"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50"/>
          <a:stretch/>
        </p:blipFill>
        <p:spPr>
          <a:xfrm>
            <a:off x="-208639" y="1460500"/>
            <a:ext cx="9812106" cy="118015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77800" y="177800"/>
            <a:ext cx="569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Geleidende polymeren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999FE0C-DFD9-48D8-A2BD-EF68C082A1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3" b="59433"/>
          <a:stretch/>
        </p:blipFill>
        <p:spPr>
          <a:xfrm>
            <a:off x="-427290" y="3960000"/>
            <a:ext cx="10186587" cy="1440797"/>
          </a:xfrm>
          <a:prstGeom prst="rect">
            <a:avLst/>
          </a:prstGeom>
        </p:spPr>
      </p:pic>
      <p:grpSp>
        <p:nvGrpSpPr>
          <p:cNvPr id="7" name="Groep 6">
            <a:extLst>
              <a:ext uri="{FF2B5EF4-FFF2-40B4-BE49-F238E27FC236}">
                <a16:creationId xmlns:a16="http://schemas.microsoft.com/office/drawing/2014/main" id="{144C3F5A-217E-4A72-B3F0-B6E9391AD982}"/>
              </a:ext>
            </a:extLst>
          </p:cNvPr>
          <p:cNvGrpSpPr/>
          <p:nvPr/>
        </p:nvGrpSpPr>
        <p:grpSpPr>
          <a:xfrm>
            <a:off x="-432000" y="1330176"/>
            <a:ext cx="10186587" cy="1440797"/>
            <a:chOff x="-427290" y="3960000"/>
            <a:chExt cx="10186587" cy="1440797"/>
          </a:xfrm>
        </p:grpSpPr>
        <p:grpSp>
          <p:nvGrpSpPr>
            <p:cNvPr id="8" name="Groep 7">
              <a:extLst>
                <a:ext uri="{FF2B5EF4-FFF2-40B4-BE49-F238E27FC236}">
                  <a16:creationId xmlns:a16="http://schemas.microsoft.com/office/drawing/2014/main" id="{AF94875A-C5CB-4647-A3BC-A6949C858722}"/>
                </a:ext>
              </a:extLst>
            </p:cNvPr>
            <p:cNvGrpSpPr/>
            <p:nvPr/>
          </p:nvGrpSpPr>
          <p:grpSpPr>
            <a:xfrm>
              <a:off x="-427290" y="3960000"/>
              <a:ext cx="10186587" cy="1440797"/>
              <a:chOff x="-427290" y="3960000"/>
              <a:chExt cx="10186587" cy="1440797"/>
            </a:xfrm>
          </p:grpSpPr>
          <p:pic>
            <p:nvPicPr>
              <p:cNvPr id="10" name="Afbeelding 9">
                <a:extLst>
                  <a:ext uri="{FF2B5EF4-FFF2-40B4-BE49-F238E27FC236}">
                    <a16:creationId xmlns:a16="http://schemas.microsoft.com/office/drawing/2014/main" id="{4DDDE6A2-DAE5-40AB-AC21-1A2910CDB26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3" b="59433"/>
              <a:stretch/>
            </p:blipFill>
            <p:spPr>
              <a:xfrm>
                <a:off x="-427290" y="3960000"/>
                <a:ext cx="10186587" cy="1440797"/>
              </a:xfrm>
              <a:prstGeom prst="rect">
                <a:avLst/>
              </a:prstGeom>
            </p:spPr>
          </p:pic>
          <p:grpSp>
            <p:nvGrpSpPr>
              <p:cNvPr id="11" name="Groep 10">
                <a:extLst>
                  <a:ext uri="{FF2B5EF4-FFF2-40B4-BE49-F238E27FC236}">
                    <a16:creationId xmlns:a16="http://schemas.microsoft.com/office/drawing/2014/main" id="{F5D10D3F-9327-4C16-9183-110545269134}"/>
                  </a:ext>
                </a:extLst>
              </p:cNvPr>
              <p:cNvGrpSpPr/>
              <p:nvPr/>
            </p:nvGrpSpPr>
            <p:grpSpPr>
              <a:xfrm>
                <a:off x="2049780" y="4671060"/>
                <a:ext cx="6691500" cy="445008"/>
                <a:chOff x="2049780" y="4671060"/>
                <a:chExt cx="6691500" cy="445008"/>
              </a:xfrm>
              <a:solidFill>
                <a:schemeClr val="bg1"/>
              </a:solidFill>
            </p:grpSpPr>
            <p:sp>
              <p:nvSpPr>
                <p:cNvPr id="28" name="Stroomdiagram: Handmatige bewerking 27">
                  <a:extLst>
                    <a:ext uri="{FF2B5EF4-FFF2-40B4-BE49-F238E27FC236}">
                      <a16:creationId xmlns:a16="http://schemas.microsoft.com/office/drawing/2014/main" id="{9DB00D40-3D05-4DD9-A5C0-7DA99EE89854}"/>
                    </a:ext>
                  </a:extLst>
                </p:cNvPr>
                <p:cNvSpPr/>
                <p:nvPr/>
              </p:nvSpPr>
              <p:spPr>
                <a:xfrm>
                  <a:off x="2049780" y="4671060"/>
                  <a:ext cx="746760" cy="445008"/>
                </a:xfrm>
                <a:prstGeom prst="flowChartManualOperati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9" name="Stroomdiagram: Handmatige bewerking 28">
                  <a:extLst>
                    <a:ext uri="{FF2B5EF4-FFF2-40B4-BE49-F238E27FC236}">
                      <a16:creationId xmlns:a16="http://schemas.microsoft.com/office/drawing/2014/main" id="{451BEAEE-11BC-4C84-9601-C97098CCD85E}"/>
                    </a:ext>
                  </a:extLst>
                </p:cNvPr>
                <p:cNvSpPr/>
                <p:nvPr/>
              </p:nvSpPr>
              <p:spPr>
                <a:xfrm>
                  <a:off x="7994520" y="4671060"/>
                  <a:ext cx="746760" cy="445008"/>
                </a:xfrm>
                <a:prstGeom prst="flowChartManualOperati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0" name="Stroomdiagram: Handmatige bewerking 29">
                  <a:extLst>
                    <a:ext uri="{FF2B5EF4-FFF2-40B4-BE49-F238E27FC236}">
                      <a16:creationId xmlns:a16="http://schemas.microsoft.com/office/drawing/2014/main" id="{6799719B-F4C1-44F1-9D5B-F178B27C3476}"/>
                    </a:ext>
                  </a:extLst>
                </p:cNvPr>
                <p:cNvSpPr/>
                <p:nvPr/>
              </p:nvSpPr>
              <p:spPr>
                <a:xfrm>
                  <a:off x="5052630" y="4671060"/>
                  <a:ext cx="746760" cy="445008"/>
                </a:xfrm>
                <a:prstGeom prst="flowChartManualOperati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grpSp>
            <p:nvGrpSpPr>
              <p:cNvPr id="12" name="Groep 11">
                <a:extLst>
                  <a:ext uri="{FF2B5EF4-FFF2-40B4-BE49-F238E27FC236}">
                    <a16:creationId xmlns:a16="http://schemas.microsoft.com/office/drawing/2014/main" id="{5692A467-631B-4055-8F83-FCC4F336F61C}"/>
                  </a:ext>
                </a:extLst>
              </p:cNvPr>
              <p:cNvGrpSpPr/>
              <p:nvPr/>
            </p:nvGrpSpPr>
            <p:grpSpPr>
              <a:xfrm rot="10800000">
                <a:off x="594360" y="4226052"/>
                <a:ext cx="6691500" cy="445008"/>
                <a:chOff x="2049780" y="4671060"/>
                <a:chExt cx="6691500" cy="445008"/>
              </a:xfrm>
              <a:solidFill>
                <a:schemeClr val="bg1"/>
              </a:solidFill>
            </p:grpSpPr>
            <p:sp>
              <p:nvSpPr>
                <p:cNvPr id="25" name="Stroomdiagram: Handmatige bewerking 24">
                  <a:extLst>
                    <a:ext uri="{FF2B5EF4-FFF2-40B4-BE49-F238E27FC236}">
                      <a16:creationId xmlns:a16="http://schemas.microsoft.com/office/drawing/2014/main" id="{030EC421-43B9-4469-972C-1204C83BC8E5}"/>
                    </a:ext>
                  </a:extLst>
                </p:cNvPr>
                <p:cNvSpPr/>
                <p:nvPr/>
              </p:nvSpPr>
              <p:spPr>
                <a:xfrm>
                  <a:off x="2049780" y="4671060"/>
                  <a:ext cx="746760" cy="445008"/>
                </a:xfrm>
                <a:prstGeom prst="flowChartManualOperati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6" name="Stroomdiagram: Handmatige bewerking 25">
                  <a:extLst>
                    <a:ext uri="{FF2B5EF4-FFF2-40B4-BE49-F238E27FC236}">
                      <a16:creationId xmlns:a16="http://schemas.microsoft.com/office/drawing/2014/main" id="{0AE2FFA5-D43E-4176-89AF-53612DCC56B1}"/>
                    </a:ext>
                  </a:extLst>
                </p:cNvPr>
                <p:cNvSpPr/>
                <p:nvPr/>
              </p:nvSpPr>
              <p:spPr>
                <a:xfrm>
                  <a:off x="7994520" y="4671060"/>
                  <a:ext cx="746760" cy="445008"/>
                </a:xfrm>
                <a:prstGeom prst="flowChartManualOperati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7" name="Stroomdiagram: Handmatige bewerking 26">
                  <a:extLst>
                    <a:ext uri="{FF2B5EF4-FFF2-40B4-BE49-F238E27FC236}">
                      <a16:creationId xmlns:a16="http://schemas.microsoft.com/office/drawing/2014/main" id="{B17DFDF2-8ED8-4937-9369-91488BDE6E6E}"/>
                    </a:ext>
                  </a:extLst>
                </p:cNvPr>
                <p:cNvSpPr/>
                <p:nvPr/>
              </p:nvSpPr>
              <p:spPr>
                <a:xfrm>
                  <a:off x="5052630" y="4671060"/>
                  <a:ext cx="746760" cy="445008"/>
                </a:xfrm>
                <a:prstGeom prst="flowChartManualOperati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cxnSp>
            <p:nvCxnSpPr>
              <p:cNvPr id="13" name="Rechte verbindingslijn 12">
                <a:extLst>
                  <a:ext uri="{FF2B5EF4-FFF2-40B4-BE49-F238E27FC236}">
                    <a16:creationId xmlns:a16="http://schemas.microsoft.com/office/drawing/2014/main" id="{4FBC0D0E-AC2B-43AA-96CB-78F8D375ED7A}"/>
                  </a:ext>
                </a:extLst>
              </p:cNvPr>
              <p:cNvCxnSpPr/>
              <p:nvPr/>
            </p:nvCxnSpPr>
            <p:spPr>
              <a:xfrm>
                <a:off x="1476000" y="4591374"/>
                <a:ext cx="432000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Rechte verbindingslijn 13">
                <a:extLst>
                  <a:ext uri="{FF2B5EF4-FFF2-40B4-BE49-F238E27FC236}">
                    <a16:creationId xmlns:a16="http://schemas.microsoft.com/office/drawing/2014/main" id="{AD84B938-169D-4969-973E-958E582AAFC9}"/>
                  </a:ext>
                </a:extLst>
              </p:cNvPr>
              <p:cNvCxnSpPr/>
              <p:nvPr/>
            </p:nvCxnSpPr>
            <p:spPr>
              <a:xfrm>
                <a:off x="2952000" y="4591374"/>
                <a:ext cx="472440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chte verbindingslijn 14">
                <a:extLst>
                  <a:ext uri="{FF2B5EF4-FFF2-40B4-BE49-F238E27FC236}">
                    <a16:creationId xmlns:a16="http://schemas.microsoft.com/office/drawing/2014/main" id="{4824505C-69A6-444D-9106-9DA4C814C470}"/>
                  </a:ext>
                </a:extLst>
              </p:cNvPr>
              <p:cNvCxnSpPr/>
              <p:nvPr/>
            </p:nvCxnSpPr>
            <p:spPr>
              <a:xfrm>
                <a:off x="4429782" y="4591374"/>
                <a:ext cx="472440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chte verbindingslijn 15">
                <a:extLst>
                  <a:ext uri="{FF2B5EF4-FFF2-40B4-BE49-F238E27FC236}">
                    <a16:creationId xmlns:a16="http://schemas.microsoft.com/office/drawing/2014/main" id="{8B65A68B-D78A-4681-A889-FC3705541CFD}"/>
                  </a:ext>
                </a:extLst>
              </p:cNvPr>
              <p:cNvCxnSpPr/>
              <p:nvPr/>
            </p:nvCxnSpPr>
            <p:spPr>
              <a:xfrm>
                <a:off x="5940000" y="4591374"/>
                <a:ext cx="472440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chte verbindingslijn 16">
                <a:extLst>
                  <a:ext uri="{FF2B5EF4-FFF2-40B4-BE49-F238E27FC236}">
                    <a16:creationId xmlns:a16="http://schemas.microsoft.com/office/drawing/2014/main" id="{443D6C59-65C6-49A5-9FF2-F53801CEDF5D}"/>
                  </a:ext>
                </a:extLst>
              </p:cNvPr>
              <p:cNvCxnSpPr/>
              <p:nvPr/>
            </p:nvCxnSpPr>
            <p:spPr>
              <a:xfrm>
                <a:off x="7424442" y="4590000"/>
                <a:ext cx="472440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Rechte verbindingslijn 17">
                <a:extLst>
                  <a:ext uri="{FF2B5EF4-FFF2-40B4-BE49-F238E27FC236}">
                    <a16:creationId xmlns:a16="http://schemas.microsoft.com/office/drawing/2014/main" id="{B3592908-08BA-4B20-A1AD-3F1630289F6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8000" y="4266797"/>
                <a:ext cx="432000" cy="1"/>
              </a:xfrm>
              <a:prstGeom prst="line">
                <a:avLst/>
              </a:prstGeom>
              <a:ln w="18796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chte verbindingslijn 18">
                <a:extLst>
                  <a:ext uri="{FF2B5EF4-FFF2-40B4-BE49-F238E27FC236}">
                    <a16:creationId xmlns:a16="http://schemas.microsoft.com/office/drawing/2014/main" id="{F0C48429-3566-4860-93EF-1C3862926EA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13701" y="4266797"/>
                <a:ext cx="432000" cy="1"/>
              </a:xfrm>
              <a:prstGeom prst="line">
                <a:avLst/>
              </a:prstGeom>
              <a:ln w="18796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chte verbindingslijn 19">
                <a:extLst>
                  <a:ext uri="{FF2B5EF4-FFF2-40B4-BE49-F238E27FC236}">
                    <a16:creationId xmlns:a16="http://schemas.microsoft.com/office/drawing/2014/main" id="{2E905690-B140-47D4-BB03-1F304DBF614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07160" y="5065200"/>
                <a:ext cx="432000" cy="1"/>
              </a:xfrm>
              <a:prstGeom prst="line">
                <a:avLst/>
              </a:prstGeom>
              <a:ln w="18796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chte verbindingslijn 20">
                <a:extLst>
                  <a:ext uri="{FF2B5EF4-FFF2-40B4-BE49-F238E27FC236}">
                    <a16:creationId xmlns:a16="http://schemas.microsoft.com/office/drawing/2014/main" id="{B95D67A6-3B67-409B-B175-6A93D9B820B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84000" y="5065200"/>
                <a:ext cx="432000" cy="1"/>
              </a:xfrm>
              <a:prstGeom prst="line">
                <a:avLst/>
              </a:prstGeom>
              <a:ln w="18796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chte verbindingslijn 21">
                <a:extLst>
                  <a:ext uri="{FF2B5EF4-FFF2-40B4-BE49-F238E27FC236}">
                    <a16:creationId xmlns:a16="http://schemas.microsoft.com/office/drawing/2014/main" id="{A46A449B-0A8C-4E53-8E6F-DDC41CC0AD0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72000" y="5061600"/>
                <a:ext cx="432000" cy="1"/>
              </a:xfrm>
              <a:prstGeom prst="line">
                <a:avLst/>
              </a:prstGeom>
              <a:ln w="18796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chte verbindingslijn 22">
                <a:extLst>
                  <a:ext uri="{FF2B5EF4-FFF2-40B4-BE49-F238E27FC236}">
                    <a16:creationId xmlns:a16="http://schemas.microsoft.com/office/drawing/2014/main" id="{5FA5B046-5648-4DAA-9D1D-6C254FB7E83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96479" y="4266797"/>
                <a:ext cx="432000" cy="1"/>
              </a:xfrm>
              <a:prstGeom prst="line">
                <a:avLst/>
              </a:prstGeom>
              <a:ln w="18796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Rechte verbindingslijn 23">
                <a:extLst>
                  <a:ext uri="{FF2B5EF4-FFF2-40B4-BE49-F238E27FC236}">
                    <a16:creationId xmlns:a16="http://schemas.microsoft.com/office/drawing/2014/main" id="{83D87CB3-EB9A-42EA-9431-67B2F10C1B88}"/>
                  </a:ext>
                </a:extLst>
              </p:cNvPr>
              <p:cNvCxnSpPr/>
              <p:nvPr/>
            </p:nvCxnSpPr>
            <p:spPr>
              <a:xfrm>
                <a:off x="36000" y="4590000"/>
                <a:ext cx="432000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2E149D47-D552-4887-B4E0-AAEA435ED35E}"/>
                </a:ext>
              </a:extLst>
            </p:cNvPr>
            <p:cNvCxnSpPr/>
            <p:nvPr/>
          </p:nvCxnSpPr>
          <p:spPr>
            <a:xfrm>
              <a:off x="8856000" y="4590000"/>
              <a:ext cx="47244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kstvak 5">
            <a:extLst>
              <a:ext uri="{FF2B5EF4-FFF2-40B4-BE49-F238E27FC236}">
                <a16:creationId xmlns:a16="http://schemas.microsoft.com/office/drawing/2014/main" id="{2471AFDF-997B-2187-786E-2F987D93BDEF}"/>
              </a:ext>
            </a:extLst>
          </p:cNvPr>
          <p:cNvSpPr txBox="1"/>
          <p:nvPr/>
        </p:nvSpPr>
        <p:spPr>
          <a:xfrm>
            <a:off x="2045070" y="3120876"/>
            <a:ext cx="2220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Grensstructuren</a:t>
            </a:r>
          </a:p>
        </p:txBody>
      </p:sp>
    </p:spTree>
    <p:extLst>
      <p:ext uri="{BB962C8B-B14F-4D97-AF65-F5344CB8AC3E}">
        <p14:creationId xmlns:p14="http://schemas.microsoft.com/office/powerpoint/2010/main" val="307299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50"/>
          <a:stretch/>
        </p:blipFill>
        <p:spPr>
          <a:xfrm>
            <a:off x="-208639" y="1460500"/>
            <a:ext cx="9812106" cy="118015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77800" y="177800"/>
            <a:ext cx="569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Geleidende polymeren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999FE0C-DFD9-48D8-A2BD-EF68C082A1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3" b="59433"/>
          <a:stretch/>
        </p:blipFill>
        <p:spPr>
          <a:xfrm>
            <a:off x="-427290" y="3960000"/>
            <a:ext cx="10186587" cy="1440797"/>
          </a:xfrm>
          <a:prstGeom prst="rect">
            <a:avLst/>
          </a:prstGeom>
        </p:spPr>
      </p:pic>
      <p:grpSp>
        <p:nvGrpSpPr>
          <p:cNvPr id="7" name="Groep 6">
            <a:extLst>
              <a:ext uri="{FF2B5EF4-FFF2-40B4-BE49-F238E27FC236}">
                <a16:creationId xmlns:a16="http://schemas.microsoft.com/office/drawing/2014/main" id="{144C3F5A-217E-4A72-B3F0-B6E9391AD982}"/>
              </a:ext>
            </a:extLst>
          </p:cNvPr>
          <p:cNvGrpSpPr/>
          <p:nvPr/>
        </p:nvGrpSpPr>
        <p:grpSpPr>
          <a:xfrm>
            <a:off x="-432000" y="1330176"/>
            <a:ext cx="10186587" cy="1440797"/>
            <a:chOff x="-427290" y="3960000"/>
            <a:chExt cx="10186587" cy="1440797"/>
          </a:xfrm>
        </p:grpSpPr>
        <p:grpSp>
          <p:nvGrpSpPr>
            <p:cNvPr id="8" name="Groep 7">
              <a:extLst>
                <a:ext uri="{FF2B5EF4-FFF2-40B4-BE49-F238E27FC236}">
                  <a16:creationId xmlns:a16="http://schemas.microsoft.com/office/drawing/2014/main" id="{AF94875A-C5CB-4647-A3BC-A6949C858722}"/>
                </a:ext>
              </a:extLst>
            </p:cNvPr>
            <p:cNvGrpSpPr/>
            <p:nvPr/>
          </p:nvGrpSpPr>
          <p:grpSpPr>
            <a:xfrm>
              <a:off x="-427290" y="3960000"/>
              <a:ext cx="10186587" cy="1440797"/>
              <a:chOff x="-427290" y="3960000"/>
              <a:chExt cx="10186587" cy="1440797"/>
            </a:xfrm>
          </p:grpSpPr>
          <p:pic>
            <p:nvPicPr>
              <p:cNvPr id="10" name="Afbeelding 9">
                <a:extLst>
                  <a:ext uri="{FF2B5EF4-FFF2-40B4-BE49-F238E27FC236}">
                    <a16:creationId xmlns:a16="http://schemas.microsoft.com/office/drawing/2014/main" id="{4DDDE6A2-DAE5-40AB-AC21-1A2910CDB26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23" b="59433"/>
              <a:stretch/>
            </p:blipFill>
            <p:spPr>
              <a:xfrm>
                <a:off x="-427290" y="3960000"/>
                <a:ext cx="10186587" cy="1440797"/>
              </a:xfrm>
              <a:prstGeom prst="rect">
                <a:avLst/>
              </a:prstGeom>
            </p:spPr>
          </p:pic>
          <p:grpSp>
            <p:nvGrpSpPr>
              <p:cNvPr id="11" name="Groep 10">
                <a:extLst>
                  <a:ext uri="{FF2B5EF4-FFF2-40B4-BE49-F238E27FC236}">
                    <a16:creationId xmlns:a16="http://schemas.microsoft.com/office/drawing/2014/main" id="{F5D10D3F-9327-4C16-9183-110545269134}"/>
                  </a:ext>
                </a:extLst>
              </p:cNvPr>
              <p:cNvGrpSpPr/>
              <p:nvPr/>
            </p:nvGrpSpPr>
            <p:grpSpPr>
              <a:xfrm>
                <a:off x="2049780" y="4671060"/>
                <a:ext cx="6691500" cy="445008"/>
                <a:chOff x="2049780" y="4671060"/>
                <a:chExt cx="6691500" cy="445008"/>
              </a:xfrm>
              <a:solidFill>
                <a:schemeClr val="bg1"/>
              </a:solidFill>
            </p:grpSpPr>
            <p:sp>
              <p:nvSpPr>
                <p:cNvPr id="28" name="Stroomdiagram: Handmatige bewerking 27">
                  <a:extLst>
                    <a:ext uri="{FF2B5EF4-FFF2-40B4-BE49-F238E27FC236}">
                      <a16:creationId xmlns:a16="http://schemas.microsoft.com/office/drawing/2014/main" id="{9DB00D40-3D05-4DD9-A5C0-7DA99EE89854}"/>
                    </a:ext>
                  </a:extLst>
                </p:cNvPr>
                <p:cNvSpPr/>
                <p:nvPr/>
              </p:nvSpPr>
              <p:spPr>
                <a:xfrm>
                  <a:off x="2049780" y="4671060"/>
                  <a:ext cx="746760" cy="445008"/>
                </a:xfrm>
                <a:prstGeom prst="flowChartManualOperati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9" name="Stroomdiagram: Handmatige bewerking 28">
                  <a:extLst>
                    <a:ext uri="{FF2B5EF4-FFF2-40B4-BE49-F238E27FC236}">
                      <a16:creationId xmlns:a16="http://schemas.microsoft.com/office/drawing/2014/main" id="{451BEAEE-11BC-4C84-9601-C97098CCD85E}"/>
                    </a:ext>
                  </a:extLst>
                </p:cNvPr>
                <p:cNvSpPr/>
                <p:nvPr/>
              </p:nvSpPr>
              <p:spPr>
                <a:xfrm>
                  <a:off x="7994520" y="4671060"/>
                  <a:ext cx="746760" cy="445008"/>
                </a:xfrm>
                <a:prstGeom prst="flowChartManualOperati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0" name="Stroomdiagram: Handmatige bewerking 29">
                  <a:extLst>
                    <a:ext uri="{FF2B5EF4-FFF2-40B4-BE49-F238E27FC236}">
                      <a16:creationId xmlns:a16="http://schemas.microsoft.com/office/drawing/2014/main" id="{6799719B-F4C1-44F1-9D5B-F178B27C3476}"/>
                    </a:ext>
                  </a:extLst>
                </p:cNvPr>
                <p:cNvSpPr/>
                <p:nvPr/>
              </p:nvSpPr>
              <p:spPr>
                <a:xfrm>
                  <a:off x="5052630" y="4671060"/>
                  <a:ext cx="746760" cy="445008"/>
                </a:xfrm>
                <a:prstGeom prst="flowChartManualOperati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grpSp>
            <p:nvGrpSpPr>
              <p:cNvPr id="12" name="Groep 11">
                <a:extLst>
                  <a:ext uri="{FF2B5EF4-FFF2-40B4-BE49-F238E27FC236}">
                    <a16:creationId xmlns:a16="http://schemas.microsoft.com/office/drawing/2014/main" id="{5692A467-631B-4055-8F83-FCC4F336F61C}"/>
                  </a:ext>
                </a:extLst>
              </p:cNvPr>
              <p:cNvGrpSpPr/>
              <p:nvPr/>
            </p:nvGrpSpPr>
            <p:grpSpPr>
              <a:xfrm rot="10800000">
                <a:off x="594360" y="4226052"/>
                <a:ext cx="6691500" cy="445008"/>
                <a:chOff x="2049780" y="4671060"/>
                <a:chExt cx="6691500" cy="445008"/>
              </a:xfrm>
              <a:solidFill>
                <a:schemeClr val="bg1"/>
              </a:solidFill>
            </p:grpSpPr>
            <p:sp>
              <p:nvSpPr>
                <p:cNvPr id="25" name="Stroomdiagram: Handmatige bewerking 24">
                  <a:extLst>
                    <a:ext uri="{FF2B5EF4-FFF2-40B4-BE49-F238E27FC236}">
                      <a16:creationId xmlns:a16="http://schemas.microsoft.com/office/drawing/2014/main" id="{030EC421-43B9-4469-972C-1204C83BC8E5}"/>
                    </a:ext>
                  </a:extLst>
                </p:cNvPr>
                <p:cNvSpPr/>
                <p:nvPr/>
              </p:nvSpPr>
              <p:spPr>
                <a:xfrm>
                  <a:off x="2049780" y="4671060"/>
                  <a:ext cx="746760" cy="445008"/>
                </a:xfrm>
                <a:prstGeom prst="flowChartManualOperati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6" name="Stroomdiagram: Handmatige bewerking 25">
                  <a:extLst>
                    <a:ext uri="{FF2B5EF4-FFF2-40B4-BE49-F238E27FC236}">
                      <a16:creationId xmlns:a16="http://schemas.microsoft.com/office/drawing/2014/main" id="{0AE2FFA5-D43E-4176-89AF-53612DCC56B1}"/>
                    </a:ext>
                  </a:extLst>
                </p:cNvPr>
                <p:cNvSpPr/>
                <p:nvPr/>
              </p:nvSpPr>
              <p:spPr>
                <a:xfrm>
                  <a:off x="7994520" y="4671060"/>
                  <a:ext cx="746760" cy="445008"/>
                </a:xfrm>
                <a:prstGeom prst="flowChartManualOperati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7" name="Stroomdiagram: Handmatige bewerking 26">
                  <a:extLst>
                    <a:ext uri="{FF2B5EF4-FFF2-40B4-BE49-F238E27FC236}">
                      <a16:creationId xmlns:a16="http://schemas.microsoft.com/office/drawing/2014/main" id="{B17DFDF2-8ED8-4937-9369-91488BDE6E6E}"/>
                    </a:ext>
                  </a:extLst>
                </p:cNvPr>
                <p:cNvSpPr/>
                <p:nvPr/>
              </p:nvSpPr>
              <p:spPr>
                <a:xfrm>
                  <a:off x="5052630" y="4671060"/>
                  <a:ext cx="746760" cy="445008"/>
                </a:xfrm>
                <a:prstGeom prst="flowChartManualOperati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cxnSp>
            <p:nvCxnSpPr>
              <p:cNvPr id="13" name="Rechte verbindingslijn 12">
                <a:extLst>
                  <a:ext uri="{FF2B5EF4-FFF2-40B4-BE49-F238E27FC236}">
                    <a16:creationId xmlns:a16="http://schemas.microsoft.com/office/drawing/2014/main" id="{4FBC0D0E-AC2B-43AA-96CB-78F8D375ED7A}"/>
                  </a:ext>
                </a:extLst>
              </p:cNvPr>
              <p:cNvCxnSpPr/>
              <p:nvPr/>
            </p:nvCxnSpPr>
            <p:spPr>
              <a:xfrm>
                <a:off x="1476000" y="4591374"/>
                <a:ext cx="432000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Rechte verbindingslijn 13">
                <a:extLst>
                  <a:ext uri="{FF2B5EF4-FFF2-40B4-BE49-F238E27FC236}">
                    <a16:creationId xmlns:a16="http://schemas.microsoft.com/office/drawing/2014/main" id="{AD84B938-169D-4969-973E-958E582AAFC9}"/>
                  </a:ext>
                </a:extLst>
              </p:cNvPr>
              <p:cNvCxnSpPr/>
              <p:nvPr/>
            </p:nvCxnSpPr>
            <p:spPr>
              <a:xfrm>
                <a:off x="2952000" y="4591374"/>
                <a:ext cx="472440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chte verbindingslijn 14">
                <a:extLst>
                  <a:ext uri="{FF2B5EF4-FFF2-40B4-BE49-F238E27FC236}">
                    <a16:creationId xmlns:a16="http://schemas.microsoft.com/office/drawing/2014/main" id="{4824505C-69A6-444D-9106-9DA4C814C470}"/>
                  </a:ext>
                </a:extLst>
              </p:cNvPr>
              <p:cNvCxnSpPr/>
              <p:nvPr/>
            </p:nvCxnSpPr>
            <p:spPr>
              <a:xfrm>
                <a:off x="4429782" y="4591374"/>
                <a:ext cx="472440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chte verbindingslijn 15">
                <a:extLst>
                  <a:ext uri="{FF2B5EF4-FFF2-40B4-BE49-F238E27FC236}">
                    <a16:creationId xmlns:a16="http://schemas.microsoft.com/office/drawing/2014/main" id="{8B65A68B-D78A-4681-A889-FC3705541CFD}"/>
                  </a:ext>
                </a:extLst>
              </p:cNvPr>
              <p:cNvCxnSpPr/>
              <p:nvPr/>
            </p:nvCxnSpPr>
            <p:spPr>
              <a:xfrm>
                <a:off x="5940000" y="4591374"/>
                <a:ext cx="472440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chte verbindingslijn 16">
                <a:extLst>
                  <a:ext uri="{FF2B5EF4-FFF2-40B4-BE49-F238E27FC236}">
                    <a16:creationId xmlns:a16="http://schemas.microsoft.com/office/drawing/2014/main" id="{443D6C59-65C6-49A5-9FF2-F53801CEDF5D}"/>
                  </a:ext>
                </a:extLst>
              </p:cNvPr>
              <p:cNvCxnSpPr/>
              <p:nvPr/>
            </p:nvCxnSpPr>
            <p:spPr>
              <a:xfrm>
                <a:off x="7424442" y="4590000"/>
                <a:ext cx="472440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Rechte verbindingslijn 17">
                <a:extLst>
                  <a:ext uri="{FF2B5EF4-FFF2-40B4-BE49-F238E27FC236}">
                    <a16:creationId xmlns:a16="http://schemas.microsoft.com/office/drawing/2014/main" id="{B3592908-08BA-4B20-A1AD-3F1630289F6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8000" y="4266797"/>
                <a:ext cx="432000" cy="1"/>
              </a:xfrm>
              <a:prstGeom prst="line">
                <a:avLst/>
              </a:prstGeom>
              <a:ln w="18796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chte verbindingslijn 18">
                <a:extLst>
                  <a:ext uri="{FF2B5EF4-FFF2-40B4-BE49-F238E27FC236}">
                    <a16:creationId xmlns:a16="http://schemas.microsoft.com/office/drawing/2014/main" id="{F0C48429-3566-4860-93EF-1C3862926EA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13701" y="4266797"/>
                <a:ext cx="432000" cy="1"/>
              </a:xfrm>
              <a:prstGeom prst="line">
                <a:avLst/>
              </a:prstGeom>
              <a:ln w="18796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chte verbindingslijn 19">
                <a:extLst>
                  <a:ext uri="{FF2B5EF4-FFF2-40B4-BE49-F238E27FC236}">
                    <a16:creationId xmlns:a16="http://schemas.microsoft.com/office/drawing/2014/main" id="{2E905690-B140-47D4-BB03-1F304DBF614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07160" y="5065200"/>
                <a:ext cx="432000" cy="1"/>
              </a:xfrm>
              <a:prstGeom prst="line">
                <a:avLst/>
              </a:prstGeom>
              <a:ln w="18796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chte verbindingslijn 20">
                <a:extLst>
                  <a:ext uri="{FF2B5EF4-FFF2-40B4-BE49-F238E27FC236}">
                    <a16:creationId xmlns:a16="http://schemas.microsoft.com/office/drawing/2014/main" id="{B95D67A6-3B67-409B-B175-6A93D9B820B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84000" y="5065200"/>
                <a:ext cx="432000" cy="1"/>
              </a:xfrm>
              <a:prstGeom prst="line">
                <a:avLst/>
              </a:prstGeom>
              <a:ln w="18796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chte verbindingslijn 21">
                <a:extLst>
                  <a:ext uri="{FF2B5EF4-FFF2-40B4-BE49-F238E27FC236}">
                    <a16:creationId xmlns:a16="http://schemas.microsoft.com/office/drawing/2014/main" id="{A46A449B-0A8C-4E53-8E6F-DDC41CC0AD0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72000" y="5061600"/>
                <a:ext cx="432000" cy="1"/>
              </a:xfrm>
              <a:prstGeom prst="line">
                <a:avLst/>
              </a:prstGeom>
              <a:ln w="18796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chte verbindingslijn 22">
                <a:extLst>
                  <a:ext uri="{FF2B5EF4-FFF2-40B4-BE49-F238E27FC236}">
                    <a16:creationId xmlns:a16="http://schemas.microsoft.com/office/drawing/2014/main" id="{5FA5B046-5648-4DAA-9D1D-6C254FB7E83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96479" y="4266797"/>
                <a:ext cx="432000" cy="1"/>
              </a:xfrm>
              <a:prstGeom prst="line">
                <a:avLst/>
              </a:prstGeom>
              <a:ln w="18796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Rechte verbindingslijn 23">
                <a:extLst>
                  <a:ext uri="{FF2B5EF4-FFF2-40B4-BE49-F238E27FC236}">
                    <a16:creationId xmlns:a16="http://schemas.microsoft.com/office/drawing/2014/main" id="{83D87CB3-EB9A-42EA-9431-67B2F10C1B88}"/>
                  </a:ext>
                </a:extLst>
              </p:cNvPr>
              <p:cNvCxnSpPr/>
              <p:nvPr/>
            </p:nvCxnSpPr>
            <p:spPr>
              <a:xfrm>
                <a:off x="36000" y="4590000"/>
                <a:ext cx="432000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2E149D47-D552-4887-B4E0-AAEA435ED35E}"/>
                </a:ext>
              </a:extLst>
            </p:cNvPr>
            <p:cNvCxnSpPr/>
            <p:nvPr/>
          </p:nvCxnSpPr>
          <p:spPr>
            <a:xfrm>
              <a:off x="8856000" y="4590000"/>
              <a:ext cx="47244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Pijl: omhoog/omlaag 2">
            <a:extLst>
              <a:ext uri="{FF2B5EF4-FFF2-40B4-BE49-F238E27FC236}">
                <a16:creationId xmlns:a16="http://schemas.microsoft.com/office/drawing/2014/main" id="{386031B4-D7E7-452C-9BBF-5EE0CCBBB6E1}"/>
              </a:ext>
            </a:extLst>
          </p:cNvPr>
          <p:cNvSpPr/>
          <p:nvPr/>
        </p:nvSpPr>
        <p:spPr>
          <a:xfrm>
            <a:off x="4511932" y="3096960"/>
            <a:ext cx="200722" cy="66408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471AFDF-997B-2187-786E-2F987D93BDEF}"/>
              </a:ext>
            </a:extLst>
          </p:cNvPr>
          <p:cNvSpPr txBox="1"/>
          <p:nvPr/>
        </p:nvSpPr>
        <p:spPr>
          <a:xfrm>
            <a:off x="2045070" y="3120876"/>
            <a:ext cx="4546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Grensstructuren             Mesomerie</a:t>
            </a:r>
          </a:p>
        </p:txBody>
      </p:sp>
    </p:spTree>
    <p:extLst>
      <p:ext uri="{BB962C8B-B14F-4D97-AF65-F5344CB8AC3E}">
        <p14:creationId xmlns:p14="http://schemas.microsoft.com/office/powerpoint/2010/main" val="354840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6612</TotalTime>
  <Words>762</Words>
  <Application>Microsoft Office PowerPoint</Application>
  <PresentationFormat>Diavoorstelling (4:3)</PresentationFormat>
  <Paragraphs>414</Paragraphs>
  <Slides>105</Slides>
  <Notes>0</Notes>
  <HiddenSlides>1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105</vt:i4>
      </vt:variant>
    </vt:vector>
  </HeadingPairs>
  <TitlesOfParts>
    <vt:vector size="111" baseType="lpstr">
      <vt:lpstr>Arial</vt:lpstr>
      <vt:lpstr>Calibri</vt:lpstr>
      <vt:lpstr>Calibri Light</vt:lpstr>
      <vt:lpstr>Cambria Math</vt:lpstr>
      <vt:lpstr>Kantoorthema</vt:lpstr>
      <vt:lpstr>1_Kantoorthema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Paul Boddeke</dc:creator>
  <cp:lastModifiedBy>Paul Boddeke</cp:lastModifiedBy>
  <cp:revision>317</cp:revision>
  <dcterms:created xsi:type="dcterms:W3CDTF">2016-01-10T20:13:03Z</dcterms:created>
  <dcterms:modified xsi:type="dcterms:W3CDTF">2023-05-01T14:07:25Z</dcterms:modified>
</cp:coreProperties>
</file>